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22" r:id="rId2"/>
  </p:sldMasterIdLst>
  <p:notesMasterIdLst>
    <p:notesMasterId r:id="rId9"/>
  </p:notesMasterIdLst>
  <p:handoutMasterIdLst>
    <p:handoutMasterId r:id="rId10"/>
  </p:handoutMasterIdLst>
  <p:sldIdLst>
    <p:sldId id="278" r:id="rId3"/>
    <p:sldId id="280" r:id="rId4"/>
    <p:sldId id="519" r:id="rId5"/>
    <p:sldId id="256" r:id="rId6"/>
    <p:sldId id="520" r:id="rId7"/>
    <p:sldId id="387" r:id="rId8"/>
  </p:sldIdLst>
  <p:sldSz cx="12192000" cy="6858000"/>
  <p:notesSz cx="6858000" cy="9144000"/>
  <p:defaultText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F26195E-5579-40FF-9F91-7D6D9A87636D}" v="2" dt="2024-06-11T00:49:27.37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103" autoAdjust="0"/>
    <p:restoredTop sz="94660"/>
  </p:normalViewPr>
  <p:slideViewPr>
    <p:cSldViewPr snapToGrid="0">
      <p:cViewPr varScale="1">
        <p:scale>
          <a:sx n="114" d="100"/>
          <a:sy n="114" d="100"/>
        </p:scale>
        <p:origin x="870" y="96"/>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98" d="100"/>
          <a:sy n="98" d="100"/>
        </p:scale>
        <p:origin x="3531" y="3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5" Type="http://schemas.microsoft.com/office/2015/10/relationships/revisionInfo" Target="revisionInfo.xml"/><Relationship Id="rId10"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30A7893-BAA5-1234-BD9D-AE9E2329902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BE"/>
          </a:p>
        </p:txBody>
      </p:sp>
      <p:sp>
        <p:nvSpPr>
          <p:cNvPr id="3" name="Date Placeholder 2">
            <a:extLst>
              <a:ext uri="{FF2B5EF4-FFF2-40B4-BE49-F238E27FC236}">
                <a16:creationId xmlns:a16="http://schemas.microsoft.com/office/drawing/2014/main" id="{8B69BB30-7412-C102-CBB3-0AD701C67EF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BA24101-4072-4117-9B0E-B82392071C21}" type="datetimeFigureOut">
              <a:rPr lang="en-BE" smtClean="0"/>
              <a:t>07/17/2024</a:t>
            </a:fld>
            <a:endParaRPr lang="en-BE"/>
          </a:p>
        </p:txBody>
      </p:sp>
      <p:sp>
        <p:nvSpPr>
          <p:cNvPr id="4" name="Footer Placeholder 3">
            <a:extLst>
              <a:ext uri="{FF2B5EF4-FFF2-40B4-BE49-F238E27FC236}">
                <a16:creationId xmlns:a16="http://schemas.microsoft.com/office/drawing/2014/main" id="{A8713D77-8C48-261B-79CC-F5FEA0EA10E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BE"/>
          </a:p>
        </p:txBody>
      </p:sp>
      <p:sp>
        <p:nvSpPr>
          <p:cNvPr id="5" name="Slide Number Placeholder 4">
            <a:extLst>
              <a:ext uri="{FF2B5EF4-FFF2-40B4-BE49-F238E27FC236}">
                <a16:creationId xmlns:a16="http://schemas.microsoft.com/office/drawing/2014/main" id="{0BA40B23-ACE1-2C7C-1BEC-D952C05BB5F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D2D8308-8B84-474B-BC16-4DB91F63C673}" type="slidenum">
              <a:rPr lang="en-BE" smtClean="0"/>
              <a:t>‹#›</a:t>
            </a:fld>
            <a:endParaRPr lang="en-BE"/>
          </a:p>
        </p:txBody>
      </p:sp>
    </p:spTree>
    <p:extLst>
      <p:ext uri="{BB962C8B-B14F-4D97-AF65-F5344CB8AC3E}">
        <p14:creationId xmlns:p14="http://schemas.microsoft.com/office/powerpoint/2010/main" val="15366178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B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263162-F59C-40C4-A9C7-571AE022E0EC}" type="datetimeFigureOut">
              <a:rPr lang="en-BE" smtClean="0"/>
              <a:t>07/17/2024</a:t>
            </a:fld>
            <a:endParaRPr lang="en-B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B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B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3F91168-7F4D-4E11-81B7-AC9296C0C069}" type="slidenum">
              <a:rPr lang="en-BE" smtClean="0"/>
              <a:t>‹#›</a:t>
            </a:fld>
            <a:endParaRPr lang="en-BE"/>
          </a:p>
        </p:txBody>
      </p:sp>
    </p:spTree>
    <p:extLst>
      <p:ext uri="{BB962C8B-B14F-4D97-AF65-F5344CB8AC3E}">
        <p14:creationId xmlns:p14="http://schemas.microsoft.com/office/powerpoint/2010/main" val="9437225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8879970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22685897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4255698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2211692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 purple">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91AC7D-8B33-DE73-F3BD-02327FCDC580}"/>
              </a:ext>
            </a:extLst>
          </p:cNvPr>
          <p:cNvSpPr>
            <a:spLocks noGrp="1"/>
          </p:cNvSpPr>
          <p:nvPr>
            <p:ph type="ctrTitle"/>
          </p:nvPr>
        </p:nvSpPr>
        <p:spPr>
          <a:xfrm>
            <a:off x="522289" y="1643063"/>
            <a:ext cx="11147424" cy="2330451"/>
          </a:xfrm>
        </p:spPr>
        <p:txBody>
          <a:bodyPr anchor="b">
            <a:normAutofit/>
          </a:bodyPr>
          <a:lstStyle>
            <a:lvl1pPr algn="l">
              <a:defRPr sz="7200">
                <a:solidFill>
                  <a:schemeClr val="bg1"/>
                </a:solidFill>
              </a:defRPr>
            </a:lvl1pPr>
          </a:lstStyle>
          <a:p>
            <a:r>
              <a:rPr lang="en-US"/>
              <a:t>Click to edit Master title style</a:t>
            </a:r>
            <a:endParaRPr lang="en-US" dirty="0"/>
          </a:p>
        </p:txBody>
      </p:sp>
      <p:sp>
        <p:nvSpPr>
          <p:cNvPr id="8" name="TextBox 7">
            <a:extLst>
              <a:ext uri="{FF2B5EF4-FFF2-40B4-BE49-F238E27FC236}">
                <a16:creationId xmlns:a16="http://schemas.microsoft.com/office/drawing/2014/main" id="{A16E47DD-EFE5-71AD-14BF-BC681B9CA660}"/>
              </a:ext>
            </a:extLst>
          </p:cNvPr>
          <p:cNvSpPr txBox="1"/>
          <p:nvPr userDrawn="1"/>
        </p:nvSpPr>
        <p:spPr>
          <a:xfrm>
            <a:off x="518160" y="6455664"/>
            <a:ext cx="4318719" cy="256031"/>
          </a:xfrm>
          <a:prstGeom prst="rect">
            <a:avLst/>
          </a:prstGeom>
        </p:spPr>
        <p:txBody>
          <a:bodyPr vert="horz" lIns="0" tIns="0" rIns="0" bIns="0" rtlCol="0" anchor="ctr">
            <a:normAutofit/>
          </a:bodyPr>
          <a:lstStyle>
            <a:defPPr>
              <a:defRPr lang="en-US"/>
            </a:defPPr>
            <a:lvl1pPr>
              <a:defRPr lang="en-US" sz="800" smtClean="0">
                <a:solidFill>
                  <a:schemeClr val="bg1"/>
                </a:solidFill>
              </a:defRPr>
            </a:lvl1pPr>
            <a:lvl2pPr marL="0" indent="0">
              <a:defRPr sz="800">
                <a:solidFill>
                  <a:schemeClr val="accent1"/>
                </a:solidFill>
              </a:defRPr>
            </a:lvl2pPr>
            <a:lvl3pPr marL="0">
              <a:defRPr sz="800">
                <a:solidFill>
                  <a:schemeClr val="accent1"/>
                </a:solidFill>
              </a:defRPr>
            </a:lvl3pPr>
            <a:lvl4pPr marL="0">
              <a:defRPr sz="800">
                <a:solidFill>
                  <a:schemeClr val="accent1"/>
                </a:solidFill>
              </a:defRPr>
            </a:lvl4pPr>
            <a:lvl5pPr marL="0">
              <a:defRPr sz="800">
                <a:solidFill>
                  <a:schemeClr val="accent1"/>
                </a:solidFill>
              </a:defRPr>
            </a:lvl5pPr>
            <a:lvl6pPr marL="0" indent="0">
              <a:defRPr sz="800">
                <a:solidFill>
                  <a:schemeClr val="accent1"/>
                </a:solidFill>
              </a:defRPr>
            </a:lvl6pPr>
            <a:lvl7pPr marL="0">
              <a:defRPr sz="800">
                <a:solidFill>
                  <a:schemeClr val="accent1"/>
                </a:solidFill>
              </a:defRPr>
            </a:lvl7pPr>
            <a:lvl8pPr marL="0" indent="0">
              <a:defRPr sz="800">
                <a:solidFill>
                  <a:schemeClr val="accent1"/>
                </a:solidFill>
              </a:defRPr>
            </a:lvl8pPr>
            <a:lvl9pPr marL="0">
              <a:spcBef>
                <a:spcPts val="0"/>
              </a:spcBef>
              <a:defRPr sz="800">
                <a:solidFill>
                  <a:schemeClr val="accent1"/>
                </a:solidFill>
              </a:defRPr>
            </a:lvl9pPr>
          </a:lstStyle>
          <a:p>
            <a:pPr lvl="0"/>
            <a:r>
              <a:rPr lang="en-US" dirty="0">
                <a:solidFill>
                  <a:schemeClr val="bg1"/>
                </a:solidFill>
              </a:rPr>
              <a:t> © 2023 GE HealthCare. GE is a trademark of General Electric Company used under trademark license.</a:t>
            </a:r>
          </a:p>
        </p:txBody>
      </p:sp>
      <p:sp>
        <p:nvSpPr>
          <p:cNvPr id="7" name="Subtitle 2">
            <a:extLst>
              <a:ext uri="{FF2B5EF4-FFF2-40B4-BE49-F238E27FC236}">
                <a16:creationId xmlns:a16="http://schemas.microsoft.com/office/drawing/2014/main" id="{B75DD4FC-37C8-A068-8A6B-46C198B48D04}"/>
              </a:ext>
            </a:extLst>
          </p:cNvPr>
          <p:cNvSpPr>
            <a:spLocks noGrp="1"/>
          </p:cNvSpPr>
          <p:nvPr>
            <p:ph type="subTitle" idx="1"/>
          </p:nvPr>
        </p:nvSpPr>
        <p:spPr>
          <a:xfrm>
            <a:off x="522288" y="4132262"/>
            <a:ext cx="11143294" cy="457200"/>
          </a:xfrm>
        </p:spPr>
        <p:txBody>
          <a:bodyPr>
            <a:normAutofit/>
          </a:bodyPr>
          <a:lstStyle>
            <a:lvl1pPr marL="0" indent="0" algn="l">
              <a:buNone/>
              <a:defRPr sz="1600">
                <a:solidFill>
                  <a:schemeClr val="bg1"/>
                </a:solidFill>
                <a:latin typeface="Source Sans Pro Semibold" panose="020B0603030403020204" pitchFamily="34" charset="0"/>
              </a:defRPr>
            </a:lvl1pPr>
            <a:lvl2pPr marL="0" indent="0" algn="l">
              <a:buNone/>
              <a:defRPr sz="1600">
                <a:solidFill>
                  <a:schemeClr val="bg1"/>
                </a:solidFill>
                <a:latin typeface="Source Sans Pro Semibold" panose="020B0603030403020204" pitchFamily="34" charset="0"/>
              </a:defRPr>
            </a:lvl2pPr>
            <a:lvl3pPr marL="0" indent="0" algn="l">
              <a:buNone/>
              <a:defRPr sz="1600">
                <a:solidFill>
                  <a:schemeClr val="bg1"/>
                </a:solidFill>
                <a:latin typeface="Source Sans Pro Semibold" panose="020B0603030403020204" pitchFamily="34" charset="0"/>
              </a:defRPr>
            </a:lvl3pPr>
            <a:lvl4pPr marL="0" indent="0" algn="l">
              <a:buNone/>
              <a:defRPr sz="1600">
                <a:solidFill>
                  <a:schemeClr val="bg1"/>
                </a:solidFill>
                <a:latin typeface="Source Sans Pro Semibold" panose="020B0603030403020204" pitchFamily="34" charset="0"/>
              </a:defRPr>
            </a:lvl4pPr>
            <a:lvl5pPr marL="0" indent="0" algn="l">
              <a:buNone/>
              <a:defRPr sz="1600">
                <a:solidFill>
                  <a:schemeClr val="bg1"/>
                </a:solidFill>
                <a:latin typeface="Source Sans Pro Semibold" panose="020B0603030403020204" pitchFamily="34" charset="0"/>
              </a:defRPr>
            </a:lvl5pPr>
            <a:lvl6pPr marL="0" indent="0" algn="l">
              <a:buNone/>
              <a:defRPr sz="1600">
                <a:solidFill>
                  <a:schemeClr val="bg1"/>
                </a:solidFill>
                <a:latin typeface="Source Sans Pro Semibold" panose="020B0603030403020204" pitchFamily="34" charset="0"/>
              </a:defRPr>
            </a:lvl6pPr>
            <a:lvl7pPr marL="0" indent="0" algn="l">
              <a:buNone/>
              <a:defRPr sz="1600">
                <a:solidFill>
                  <a:schemeClr val="bg1"/>
                </a:solidFill>
                <a:latin typeface="Source Sans Pro Semibold" panose="020B0603030403020204" pitchFamily="34" charset="0"/>
              </a:defRPr>
            </a:lvl7pPr>
            <a:lvl8pPr marL="0" indent="0" algn="l">
              <a:buNone/>
              <a:defRPr sz="1600">
                <a:solidFill>
                  <a:schemeClr val="bg1"/>
                </a:solidFill>
                <a:latin typeface="Source Sans Pro Semibold" panose="020B0603030403020204" pitchFamily="34" charset="0"/>
              </a:defRPr>
            </a:lvl8pPr>
            <a:lvl9pPr marL="0" indent="0" algn="l">
              <a:buNone/>
              <a:defRPr sz="1600">
                <a:solidFill>
                  <a:schemeClr val="bg1"/>
                </a:solidFill>
                <a:latin typeface="Source Sans Pro Semibold" panose="020B0603030403020204" pitchFamily="34" charset="0"/>
              </a:defRPr>
            </a:lvl9pPr>
          </a:lstStyle>
          <a:p>
            <a:pPr lvl="0"/>
            <a:r>
              <a:rPr lang="en-US"/>
              <a:t>Click to edit Master subtitle style</a:t>
            </a:r>
            <a:endParaRPr lang="en-US" dirty="0"/>
          </a:p>
        </p:txBody>
      </p:sp>
      <p:pic>
        <p:nvPicPr>
          <p:cNvPr id="3" name="Picture 2">
            <a:extLst>
              <a:ext uri="{FF2B5EF4-FFF2-40B4-BE49-F238E27FC236}">
                <a16:creationId xmlns:a16="http://schemas.microsoft.com/office/drawing/2014/main" id="{67CBF96E-DF5F-3718-6514-0DE2C40691B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bwMode="black">
          <a:xfrm>
            <a:off x="234237" y="5197011"/>
            <a:ext cx="3784202" cy="1291353"/>
          </a:xfrm>
          <a:prstGeom prst="rect">
            <a:avLst/>
          </a:prstGeom>
        </p:spPr>
      </p:pic>
    </p:spTree>
    <p:extLst>
      <p:ext uri="{BB962C8B-B14F-4D97-AF65-F5344CB8AC3E}">
        <p14:creationId xmlns:p14="http://schemas.microsoft.com/office/powerpoint/2010/main" val="22756205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orient="horz" pos="226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 light Image">
    <p:bg>
      <p:bgPr>
        <a:solidFill>
          <a:schemeClr val="bg2"/>
        </a:solidFill>
        <a:effectLst/>
      </p:bgPr>
    </p:bg>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F9CE3731-3206-4260-5A3D-0710F714578E}"/>
              </a:ext>
            </a:extLst>
          </p:cNvPr>
          <p:cNvGrpSpPr/>
          <p:nvPr userDrawn="1"/>
        </p:nvGrpSpPr>
        <p:grpSpPr>
          <a:xfrm>
            <a:off x="1" y="6309994"/>
            <a:ext cx="12192000" cy="548006"/>
            <a:chOff x="1" y="6309994"/>
            <a:chExt cx="12192000" cy="548006"/>
          </a:xfrm>
        </p:grpSpPr>
        <p:sp>
          <p:nvSpPr>
            <p:cNvPr id="15" name="Rectangle 14">
              <a:extLst>
                <a:ext uri="{FF2B5EF4-FFF2-40B4-BE49-F238E27FC236}">
                  <a16:creationId xmlns:a16="http://schemas.microsoft.com/office/drawing/2014/main" id="{BC8AA2C4-D301-229F-A125-21A550B7FC02}"/>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6" name="Picture 15">
              <a:extLst>
                <a:ext uri="{FF2B5EF4-FFF2-40B4-BE49-F238E27FC236}">
                  <a16:creationId xmlns:a16="http://schemas.microsoft.com/office/drawing/2014/main" id="{A0BD64F7-1039-60CB-D0DC-B11A1DAF3C20}"/>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CDB4FCDF-8C4A-96FB-7619-1F232EF03960}"/>
              </a:ext>
            </a:extLst>
          </p:cNvPr>
          <p:cNvSpPr>
            <a:spLocks noGrp="1"/>
          </p:cNvSpPr>
          <p:nvPr>
            <p:ph type="title"/>
          </p:nvPr>
        </p:nvSpPr>
        <p:spPr>
          <a:xfrm>
            <a:off x="518159" y="1874837"/>
            <a:ext cx="11151553" cy="4114800"/>
          </a:xfrm>
        </p:spPr>
        <p:txBody>
          <a:bodyPr anchor="b">
            <a:normAutofit/>
          </a:bodyPr>
          <a:lstStyle>
            <a:lvl1pPr>
              <a:defRPr sz="11500">
                <a:solidFill>
                  <a:schemeClr val="tx1"/>
                </a:solidFill>
                <a:latin typeface="Source Sans Pro Light" panose="020B0403030403020204" pitchFamily="34" charset="0"/>
                <a:cs typeface="Segoe UI Light" panose="020B050204020402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F1616639-5F77-CF86-A490-43BDA9F58B80}"/>
              </a:ext>
            </a:extLst>
          </p:cNvPr>
          <p:cNvSpPr>
            <a:spLocks noGrp="1"/>
          </p:cNvSpPr>
          <p:nvPr>
            <p:ph type="body" idx="1"/>
          </p:nvPr>
        </p:nvSpPr>
        <p:spPr>
          <a:xfrm>
            <a:off x="518159" y="1098550"/>
            <a:ext cx="11151553" cy="544513"/>
          </a:xfrm>
        </p:spPr>
        <p:txBody>
          <a:bodyPr anchor="b">
            <a:normAutofit/>
          </a:bodyPr>
          <a:lstStyle>
            <a:lvl1pPr marL="0" indent="0">
              <a:buNone/>
              <a:defRPr sz="1600">
                <a:solidFill>
                  <a:schemeClr val="tx1"/>
                </a:solidFill>
                <a:latin typeface="Source Sans Pro SemiBold" panose="020B0603030403020204" pitchFamily="34" charset="0"/>
              </a:defRPr>
            </a:lvl1pPr>
            <a:lvl2pPr marL="0" indent="0">
              <a:buNone/>
              <a:defRPr sz="1600">
                <a:solidFill>
                  <a:schemeClr val="tx1"/>
                </a:solidFill>
                <a:latin typeface="Source Sans Pro SemiBold" panose="020B0603030403020204" pitchFamily="34" charset="0"/>
              </a:defRPr>
            </a:lvl2pPr>
            <a:lvl3pPr marL="0" indent="0">
              <a:buNone/>
              <a:defRPr sz="1600">
                <a:solidFill>
                  <a:schemeClr val="tx1"/>
                </a:solidFill>
                <a:latin typeface="Source Sans Pro SemiBold" panose="020B0603030403020204" pitchFamily="34" charset="0"/>
              </a:defRPr>
            </a:lvl3pPr>
            <a:lvl4pPr marL="0" indent="0">
              <a:buNone/>
              <a:defRPr sz="1600">
                <a:solidFill>
                  <a:schemeClr val="tx1"/>
                </a:solidFill>
                <a:latin typeface="Source Sans Pro SemiBold" panose="020B0603030403020204" pitchFamily="34" charset="0"/>
              </a:defRPr>
            </a:lvl4pPr>
            <a:lvl5pPr marL="0" indent="0">
              <a:buNone/>
              <a:defRPr sz="1600">
                <a:solidFill>
                  <a:schemeClr val="tx1"/>
                </a:solidFill>
                <a:latin typeface="Source Sans Pro SemiBold" panose="020B0603030403020204" pitchFamily="34" charset="0"/>
              </a:defRPr>
            </a:lvl5pPr>
            <a:lvl6pPr marL="0" indent="0">
              <a:buNone/>
              <a:defRPr sz="1600">
                <a:solidFill>
                  <a:schemeClr val="tx1"/>
                </a:solidFill>
                <a:latin typeface="Source Sans Pro SemiBold" panose="020B0603030403020204" pitchFamily="34" charset="0"/>
              </a:defRPr>
            </a:lvl6pPr>
            <a:lvl7pPr marL="0" indent="0">
              <a:buNone/>
              <a:defRPr sz="1600">
                <a:solidFill>
                  <a:schemeClr val="tx1"/>
                </a:solidFill>
                <a:latin typeface="Source Sans Pro SemiBold" panose="020B0603030403020204" pitchFamily="34" charset="0"/>
              </a:defRPr>
            </a:lvl7pPr>
            <a:lvl8pPr marL="0" indent="0">
              <a:buNone/>
              <a:defRPr sz="1600">
                <a:solidFill>
                  <a:schemeClr val="tx1"/>
                </a:solidFill>
                <a:latin typeface="Source Sans Pro SemiBold" panose="020B0603030403020204" pitchFamily="34" charset="0"/>
              </a:defRPr>
            </a:lvl8pPr>
            <a:lvl9pPr marL="0" indent="0">
              <a:buNone/>
              <a:defRPr sz="1600">
                <a:solidFill>
                  <a:schemeClr val="tx1"/>
                </a:solidFill>
                <a:latin typeface="Source Sans Pro SemiBold" panose="020B0603030403020204" pitchFamily="34" charset="0"/>
              </a:defRPr>
            </a:lvl9pPr>
          </a:lstStyle>
          <a:p>
            <a:pPr lvl="0"/>
            <a:r>
              <a:rPr lang="en-US"/>
              <a:t>Click to edit Master text styles</a:t>
            </a:r>
          </a:p>
        </p:txBody>
      </p:sp>
      <p:sp>
        <p:nvSpPr>
          <p:cNvPr id="4" name="Date Placeholder 3">
            <a:extLst>
              <a:ext uri="{FF2B5EF4-FFF2-40B4-BE49-F238E27FC236}">
                <a16:creationId xmlns:a16="http://schemas.microsoft.com/office/drawing/2014/main" id="{3F9F5EA4-FBBB-E3F7-587B-1B1428F36E9E}"/>
              </a:ext>
            </a:extLst>
          </p:cNvPr>
          <p:cNvSpPr>
            <a:spLocks noGrp="1"/>
          </p:cNvSpPr>
          <p:nvPr>
            <p:ph type="dt" sz="half" idx="10"/>
          </p:nvPr>
        </p:nvSpPr>
        <p:spPr/>
        <p:txBody>
          <a:bodyPr/>
          <a:lstStyle/>
          <a:p>
            <a:r>
              <a:rPr lang="en-US"/>
              <a:t>Month Year</a:t>
            </a:r>
          </a:p>
        </p:txBody>
      </p:sp>
      <p:sp>
        <p:nvSpPr>
          <p:cNvPr id="5" name="Footer Placeholder 4">
            <a:extLst>
              <a:ext uri="{FF2B5EF4-FFF2-40B4-BE49-F238E27FC236}">
                <a16:creationId xmlns:a16="http://schemas.microsoft.com/office/drawing/2014/main" id="{1317DFC8-6D32-385F-FE11-1BB7F04CE87C}"/>
              </a:ext>
            </a:extLst>
          </p:cNvPr>
          <p:cNvSpPr>
            <a:spLocks noGrp="1"/>
          </p:cNvSpPr>
          <p:nvPr>
            <p:ph type="ftr" sz="quarter" idx="11"/>
          </p:nvPr>
        </p:nvSpPr>
        <p:spPr/>
        <p:txBody>
          <a:bodyPr/>
          <a:lstStyle/>
          <a:p>
            <a:r>
              <a:rPr lang="en-US"/>
              <a:t>Presentation name | Month Year  Use Insert Header/Footer to update the disclosure</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10" name="TextBox 9">
            <a:extLst>
              <a:ext uri="{FF2B5EF4-FFF2-40B4-BE49-F238E27FC236}">
                <a16:creationId xmlns:a16="http://schemas.microsoft.com/office/drawing/2014/main" id="{9B956183-361C-15D8-A695-583C91CE9D5C}"/>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3940582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 dark Image">
    <p:bg>
      <p:bgPr>
        <a:solidFill>
          <a:schemeClr val="bg2"/>
        </a:solidFill>
        <a:effectLst/>
      </p:bgPr>
    </p:bg>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0D20C171-0BD1-1E47-70CA-0E6FFE7B81EA}"/>
              </a:ext>
            </a:extLst>
          </p:cNvPr>
          <p:cNvGrpSpPr/>
          <p:nvPr userDrawn="1"/>
        </p:nvGrpSpPr>
        <p:grpSpPr>
          <a:xfrm>
            <a:off x="1" y="6309994"/>
            <a:ext cx="12192000" cy="548006"/>
            <a:chOff x="1" y="6309994"/>
            <a:chExt cx="12192000" cy="548006"/>
          </a:xfrm>
        </p:grpSpPr>
        <p:sp>
          <p:nvSpPr>
            <p:cNvPr id="15" name="Rectangle 14">
              <a:extLst>
                <a:ext uri="{FF2B5EF4-FFF2-40B4-BE49-F238E27FC236}">
                  <a16:creationId xmlns:a16="http://schemas.microsoft.com/office/drawing/2014/main" id="{A060B2E2-5584-066D-6B94-0307FC0DF8BE}"/>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6" name="Picture 15">
              <a:extLst>
                <a:ext uri="{FF2B5EF4-FFF2-40B4-BE49-F238E27FC236}">
                  <a16:creationId xmlns:a16="http://schemas.microsoft.com/office/drawing/2014/main" id="{6C8A243A-BDB2-A804-9BB7-373C6A92DB20}"/>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CDB4FCDF-8C4A-96FB-7619-1F232EF03960}"/>
              </a:ext>
            </a:extLst>
          </p:cNvPr>
          <p:cNvSpPr>
            <a:spLocks noGrp="1"/>
          </p:cNvSpPr>
          <p:nvPr>
            <p:ph type="title"/>
          </p:nvPr>
        </p:nvSpPr>
        <p:spPr>
          <a:xfrm>
            <a:off x="518159" y="1874837"/>
            <a:ext cx="11151553" cy="4114800"/>
          </a:xfrm>
        </p:spPr>
        <p:txBody>
          <a:bodyPr anchor="b">
            <a:normAutofit/>
          </a:bodyPr>
          <a:lstStyle>
            <a:lvl1pPr>
              <a:defRPr sz="11500">
                <a:solidFill>
                  <a:schemeClr val="bg1"/>
                </a:solidFill>
                <a:latin typeface="Source Sans Pro Light" panose="020B0403030403020204" pitchFamily="34" charset="0"/>
                <a:cs typeface="Segoe UI Light" panose="020B050204020402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F1616639-5F77-CF86-A490-43BDA9F58B80}"/>
              </a:ext>
            </a:extLst>
          </p:cNvPr>
          <p:cNvSpPr>
            <a:spLocks noGrp="1"/>
          </p:cNvSpPr>
          <p:nvPr>
            <p:ph type="body" idx="1"/>
          </p:nvPr>
        </p:nvSpPr>
        <p:spPr>
          <a:xfrm>
            <a:off x="518159" y="1098550"/>
            <a:ext cx="11151553" cy="544513"/>
          </a:xfrm>
        </p:spPr>
        <p:txBody>
          <a:bodyPr anchor="b">
            <a:normAutofit/>
          </a:bodyPr>
          <a:lstStyle>
            <a:lvl1pPr marL="0" indent="0">
              <a:buNone/>
              <a:defRPr sz="1600">
                <a:solidFill>
                  <a:schemeClr val="bg1"/>
                </a:solidFill>
                <a:latin typeface="Source Sans Pro SemiBold" panose="020B0603030403020204" pitchFamily="34" charset="0"/>
              </a:defRPr>
            </a:lvl1pPr>
            <a:lvl2pPr marL="0" indent="0">
              <a:buNone/>
              <a:defRPr sz="1600">
                <a:solidFill>
                  <a:schemeClr val="bg1"/>
                </a:solidFill>
                <a:latin typeface="Source Sans Pro SemiBold" panose="020B0603030403020204" pitchFamily="34" charset="0"/>
              </a:defRPr>
            </a:lvl2pPr>
            <a:lvl3pPr marL="0" indent="0">
              <a:buNone/>
              <a:defRPr sz="1600">
                <a:solidFill>
                  <a:schemeClr val="bg1"/>
                </a:solidFill>
                <a:latin typeface="Source Sans Pro SemiBold" panose="020B0603030403020204" pitchFamily="34" charset="0"/>
              </a:defRPr>
            </a:lvl3pPr>
            <a:lvl4pPr marL="0" indent="0">
              <a:buNone/>
              <a:defRPr sz="1600">
                <a:solidFill>
                  <a:schemeClr val="bg1"/>
                </a:solidFill>
                <a:latin typeface="Source Sans Pro SemiBold" panose="020B0603030403020204" pitchFamily="34" charset="0"/>
              </a:defRPr>
            </a:lvl4pPr>
            <a:lvl5pPr marL="0" indent="0">
              <a:buNone/>
              <a:defRPr sz="1600">
                <a:solidFill>
                  <a:schemeClr val="bg1"/>
                </a:solidFill>
                <a:latin typeface="Source Sans Pro SemiBold" panose="020B0603030403020204" pitchFamily="34" charset="0"/>
              </a:defRPr>
            </a:lvl5pPr>
            <a:lvl6pPr marL="0" indent="0">
              <a:buNone/>
              <a:defRPr sz="1600">
                <a:solidFill>
                  <a:schemeClr val="bg1"/>
                </a:solidFill>
                <a:latin typeface="Source Sans Pro SemiBold" panose="020B0603030403020204" pitchFamily="34" charset="0"/>
              </a:defRPr>
            </a:lvl6pPr>
            <a:lvl7pPr marL="0" indent="0">
              <a:buNone/>
              <a:defRPr sz="1600">
                <a:solidFill>
                  <a:schemeClr val="bg1"/>
                </a:solidFill>
                <a:latin typeface="Source Sans Pro SemiBold" panose="020B0603030403020204" pitchFamily="34" charset="0"/>
              </a:defRPr>
            </a:lvl7pPr>
            <a:lvl8pPr marL="0" indent="0">
              <a:buNone/>
              <a:defRPr sz="1600">
                <a:solidFill>
                  <a:schemeClr val="bg1"/>
                </a:solidFill>
                <a:latin typeface="Source Sans Pro SemiBold" panose="020B0603030403020204" pitchFamily="34" charset="0"/>
              </a:defRPr>
            </a:lvl8pPr>
            <a:lvl9pPr marL="0" indent="0">
              <a:buNone/>
              <a:defRPr sz="1600">
                <a:solidFill>
                  <a:schemeClr val="bg1"/>
                </a:solidFill>
                <a:latin typeface="Source Sans Pro SemiBold" panose="020B0603030403020204" pitchFamily="34" charset="0"/>
              </a:defRPr>
            </a:lvl9pPr>
          </a:lstStyle>
          <a:p>
            <a:pPr lvl="0"/>
            <a:r>
              <a:rPr lang="en-US"/>
              <a:t>Click to edit Master text styles</a:t>
            </a:r>
          </a:p>
        </p:txBody>
      </p:sp>
      <p:sp>
        <p:nvSpPr>
          <p:cNvPr id="4" name="Date Placeholder 3">
            <a:extLst>
              <a:ext uri="{FF2B5EF4-FFF2-40B4-BE49-F238E27FC236}">
                <a16:creationId xmlns:a16="http://schemas.microsoft.com/office/drawing/2014/main" id="{3F9F5EA4-FBBB-E3F7-587B-1B1428F36E9E}"/>
              </a:ext>
            </a:extLst>
          </p:cNvPr>
          <p:cNvSpPr>
            <a:spLocks noGrp="1"/>
          </p:cNvSpPr>
          <p:nvPr>
            <p:ph type="dt" sz="half" idx="10"/>
          </p:nvPr>
        </p:nvSpPr>
        <p:spPr/>
        <p:txBody>
          <a:bodyPr/>
          <a:lstStyle/>
          <a:p>
            <a:r>
              <a:rPr lang="en-US"/>
              <a:t>Month Year</a:t>
            </a:r>
          </a:p>
        </p:txBody>
      </p:sp>
      <p:sp>
        <p:nvSpPr>
          <p:cNvPr id="5" name="Footer Placeholder 4">
            <a:extLst>
              <a:ext uri="{FF2B5EF4-FFF2-40B4-BE49-F238E27FC236}">
                <a16:creationId xmlns:a16="http://schemas.microsoft.com/office/drawing/2014/main" id="{1317DFC8-6D32-385F-FE11-1BB7F04CE87C}"/>
              </a:ext>
            </a:extLst>
          </p:cNvPr>
          <p:cNvSpPr>
            <a:spLocks noGrp="1"/>
          </p:cNvSpPr>
          <p:nvPr>
            <p:ph type="ftr" sz="quarter" idx="11"/>
          </p:nvPr>
        </p:nvSpPr>
        <p:spPr/>
        <p:txBody>
          <a:bodyPr/>
          <a:lstStyle/>
          <a:p>
            <a:r>
              <a:rPr lang="en-US"/>
              <a:t>Presentation name | Month Year  Use Insert Header/Footer to update the disclosure</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10" name="TextBox 9">
            <a:extLst>
              <a:ext uri="{FF2B5EF4-FFF2-40B4-BE49-F238E27FC236}">
                <a16:creationId xmlns:a16="http://schemas.microsoft.com/office/drawing/2014/main" id="{A907A795-FE53-79AF-4085-B7315F4F823E}"/>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36488778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 white">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526C4655-114D-2DEE-FC6D-E1544C78DC00}"/>
              </a:ext>
            </a:extLst>
          </p:cNvPr>
          <p:cNvGrpSpPr/>
          <p:nvPr userDrawn="1"/>
        </p:nvGrpSpPr>
        <p:grpSpPr>
          <a:xfrm>
            <a:off x="1" y="6309994"/>
            <a:ext cx="12192000" cy="548006"/>
            <a:chOff x="1" y="6309994"/>
            <a:chExt cx="12192000" cy="548006"/>
          </a:xfrm>
        </p:grpSpPr>
        <p:sp>
          <p:nvSpPr>
            <p:cNvPr id="15" name="Rectangle 14">
              <a:extLst>
                <a:ext uri="{FF2B5EF4-FFF2-40B4-BE49-F238E27FC236}">
                  <a16:creationId xmlns:a16="http://schemas.microsoft.com/office/drawing/2014/main" id="{4BB6E896-56F2-8F04-20D8-BFD58F7F046F}"/>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6" name="Picture 15">
              <a:extLst>
                <a:ext uri="{FF2B5EF4-FFF2-40B4-BE49-F238E27FC236}">
                  <a16:creationId xmlns:a16="http://schemas.microsoft.com/office/drawing/2014/main" id="{C163873C-399C-B6B3-7D2A-630EA2CE9218}"/>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CDB4FCDF-8C4A-96FB-7619-1F232EF03960}"/>
              </a:ext>
            </a:extLst>
          </p:cNvPr>
          <p:cNvSpPr>
            <a:spLocks noGrp="1"/>
          </p:cNvSpPr>
          <p:nvPr>
            <p:ph type="title"/>
          </p:nvPr>
        </p:nvSpPr>
        <p:spPr>
          <a:xfrm>
            <a:off x="518159" y="1874837"/>
            <a:ext cx="11151553" cy="4114800"/>
          </a:xfrm>
        </p:spPr>
        <p:txBody>
          <a:bodyPr anchor="b">
            <a:normAutofit/>
          </a:bodyPr>
          <a:lstStyle>
            <a:lvl1pPr>
              <a:defRPr sz="11500">
                <a:solidFill>
                  <a:schemeClr val="tx1"/>
                </a:solidFill>
                <a:latin typeface="Source Sans Pro Light" panose="020B0403030403020204" pitchFamily="34" charset="0"/>
                <a:cs typeface="Segoe UI Light" panose="020B050204020402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F1616639-5F77-CF86-A490-43BDA9F58B80}"/>
              </a:ext>
            </a:extLst>
          </p:cNvPr>
          <p:cNvSpPr>
            <a:spLocks noGrp="1"/>
          </p:cNvSpPr>
          <p:nvPr>
            <p:ph type="body" idx="1"/>
          </p:nvPr>
        </p:nvSpPr>
        <p:spPr>
          <a:xfrm>
            <a:off x="518159" y="1098550"/>
            <a:ext cx="11151553" cy="544513"/>
          </a:xfrm>
        </p:spPr>
        <p:txBody>
          <a:bodyPr anchor="b">
            <a:normAutofit/>
          </a:bodyPr>
          <a:lstStyle>
            <a:lvl1pPr marL="0" indent="0">
              <a:buNone/>
              <a:defRPr sz="1600">
                <a:solidFill>
                  <a:schemeClr val="tx1"/>
                </a:solidFill>
                <a:latin typeface="Source Sans Pro SemiBold" panose="020B0603030403020204" pitchFamily="34" charset="0"/>
              </a:defRPr>
            </a:lvl1pPr>
            <a:lvl2pPr marL="0" indent="0">
              <a:buNone/>
              <a:defRPr sz="1600">
                <a:solidFill>
                  <a:schemeClr val="tx1"/>
                </a:solidFill>
                <a:latin typeface="Source Sans Pro SemiBold" panose="020B0603030403020204" pitchFamily="34" charset="0"/>
              </a:defRPr>
            </a:lvl2pPr>
            <a:lvl3pPr marL="0" indent="0">
              <a:buNone/>
              <a:defRPr sz="1600">
                <a:solidFill>
                  <a:schemeClr val="tx1"/>
                </a:solidFill>
                <a:latin typeface="Source Sans Pro SemiBold" panose="020B0603030403020204" pitchFamily="34" charset="0"/>
              </a:defRPr>
            </a:lvl3pPr>
            <a:lvl4pPr marL="0" indent="0">
              <a:buNone/>
              <a:defRPr sz="1600">
                <a:solidFill>
                  <a:schemeClr val="tx1"/>
                </a:solidFill>
                <a:latin typeface="Source Sans Pro SemiBold" panose="020B0603030403020204" pitchFamily="34" charset="0"/>
              </a:defRPr>
            </a:lvl4pPr>
            <a:lvl5pPr marL="0" indent="0">
              <a:buNone/>
              <a:defRPr sz="1600">
                <a:solidFill>
                  <a:schemeClr val="tx1"/>
                </a:solidFill>
                <a:latin typeface="Source Sans Pro SemiBold" panose="020B0603030403020204" pitchFamily="34" charset="0"/>
              </a:defRPr>
            </a:lvl5pPr>
            <a:lvl6pPr marL="0" indent="0">
              <a:buNone/>
              <a:defRPr sz="1600">
                <a:solidFill>
                  <a:schemeClr val="tx1"/>
                </a:solidFill>
                <a:latin typeface="Source Sans Pro SemiBold" panose="020B0603030403020204" pitchFamily="34" charset="0"/>
              </a:defRPr>
            </a:lvl6pPr>
            <a:lvl7pPr marL="0" indent="0">
              <a:buNone/>
              <a:defRPr sz="1600">
                <a:solidFill>
                  <a:schemeClr val="tx1"/>
                </a:solidFill>
                <a:latin typeface="Source Sans Pro SemiBold" panose="020B0603030403020204" pitchFamily="34" charset="0"/>
              </a:defRPr>
            </a:lvl7pPr>
            <a:lvl8pPr marL="0" indent="0">
              <a:buNone/>
              <a:defRPr sz="1600">
                <a:solidFill>
                  <a:schemeClr val="tx1"/>
                </a:solidFill>
                <a:latin typeface="Source Sans Pro SemiBold" panose="020B0603030403020204" pitchFamily="34" charset="0"/>
              </a:defRPr>
            </a:lvl8pPr>
            <a:lvl9pPr marL="0" indent="0">
              <a:buNone/>
              <a:defRPr sz="1600">
                <a:solidFill>
                  <a:schemeClr val="tx1"/>
                </a:solidFill>
                <a:latin typeface="Source Sans Pro SemiBold" panose="020B0603030403020204" pitchFamily="34" charset="0"/>
              </a:defRPr>
            </a:lvl9pPr>
          </a:lstStyle>
          <a:p>
            <a:pPr lvl="0"/>
            <a:r>
              <a:rPr lang="en-US"/>
              <a:t>Click to edit Master text styles</a:t>
            </a:r>
          </a:p>
        </p:txBody>
      </p:sp>
      <p:sp>
        <p:nvSpPr>
          <p:cNvPr id="4" name="Date Placeholder 3">
            <a:extLst>
              <a:ext uri="{FF2B5EF4-FFF2-40B4-BE49-F238E27FC236}">
                <a16:creationId xmlns:a16="http://schemas.microsoft.com/office/drawing/2014/main" id="{3F9F5EA4-FBBB-E3F7-587B-1B1428F36E9E}"/>
              </a:ext>
            </a:extLst>
          </p:cNvPr>
          <p:cNvSpPr>
            <a:spLocks noGrp="1"/>
          </p:cNvSpPr>
          <p:nvPr>
            <p:ph type="dt" sz="half" idx="10"/>
          </p:nvPr>
        </p:nvSpPr>
        <p:spPr/>
        <p:txBody>
          <a:bodyPr/>
          <a:lstStyle/>
          <a:p>
            <a:r>
              <a:rPr lang="en-US"/>
              <a:t>Month Year</a:t>
            </a:r>
          </a:p>
        </p:txBody>
      </p:sp>
      <p:sp>
        <p:nvSpPr>
          <p:cNvPr id="5" name="Footer Placeholder 4">
            <a:extLst>
              <a:ext uri="{FF2B5EF4-FFF2-40B4-BE49-F238E27FC236}">
                <a16:creationId xmlns:a16="http://schemas.microsoft.com/office/drawing/2014/main" id="{1317DFC8-6D32-385F-FE11-1BB7F04CE87C}"/>
              </a:ext>
            </a:extLst>
          </p:cNvPr>
          <p:cNvSpPr>
            <a:spLocks noGrp="1"/>
          </p:cNvSpPr>
          <p:nvPr>
            <p:ph type="ftr" sz="quarter" idx="11"/>
          </p:nvPr>
        </p:nvSpPr>
        <p:spPr/>
        <p:txBody>
          <a:bodyPr/>
          <a:lstStyle/>
          <a:p>
            <a:r>
              <a:rPr lang="en-US"/>
              <a:t>Presentation name | Month Year  Use Insert Header/Footer to update the disclosure</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10" name="TextBox 9">
            <a:extLst>
              <a:ext uri="{FF2B5EF4-FFF2-40B4-BE49-F238E27FC236}">
                <a16:creationId xmlns:a16="http://schemas.microsoft.com/office/drawing/2014/main" id="{3867F58F-5931-3559-4C06-A08ACF400F6B}"/>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28566099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 column">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BC1C545B-F8ED-0CC7-1020-536B2E30402F}"/>
              </a:ext>
            </a:extLst>
          </p:cNvPr>
          <p:cNvGrpSpPr/>
          <p:nvPr userDrawn="1"/>
        </p:nvGrpSpPr>
        <p:grpSpPr>
          <a:xfrm>
            <a:off x="1" y="6309994"/>
            <a:ext cx="12192000" cy="548006"/>
            <a:chOff x="1" y="6309994"/>
            <a:chExt cx="12192000" cy="548006"/>
          </a:xfrm>
        </p:grpSpPr>
        <p:sp>
          <p:nvSpPr>
            <p:cNvPr id="16" name="Rectangle 15">
              <a:extLst>
                <a:ext uri="{FF2B5EF4-FFF2-40B4-BE49-F238E27FC236}">
                  <a16:creationId xmlns:a16="http://schemas.microsoft.com/office/drawing/2014/main" id="{6C6A9BD0-A62D-E9DF-E742-77B525FE5A70}"/>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7" name="Picture 16">
              <a:extLst>
                <a:ext uri="{FF2B5EF4-FFF2-40B4-BE49-F238E27FC236}">
                  <a16:creationId xmlns:a16="http://schemas.microsoft.com/office/drawing/2014/main" id="{404F38D3-E7C3-1E2E-F7A0-88C63EA483E5}"/>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11154600"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11154600"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TextBox 4">
            <a:extLst>
              <a:ext uri="{FF2B5EF4-FFF2-40B4-BE49-F238E27FC236}">
                <a16:creationId xmlns:a16="http://schemas.microsoft.com/office/drawing/2014/main" id="{D311EEF3-27C1-4A79-B53B-FC5CFC0A66AD}"/>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27242510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resenters slide">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A11267F2-BE92-DFD8-109D-DF4387922F5A}"/>
              </a:ext>
            </a:extLst>
          </p:cNvPr>
          <p:cNvGrpSpPr/>
          <p:nvPr userDrawn="1"/>
        </p:nvGrpSpPr>
        <p:grpSpPr>
          <a:xfrm>
            <a:off x="1" y="6309994"/>
            <a:ext cx="12192000" cy="548006"/>
            <a:chOff x="1" y="6309994"/>
            <a:chExt cx="12192000" cy="548006"/>
          </a:xfrm>
        </p:grpSpPr>
        <p:sp>
          <p:nvSpPr>
            <p:cNvPr id="18" name="Rectangle 17">
              <a:extLst>
                <a:ext uri="{FF2B5EF4-FFF2-40B4-BE49-F238E27FC236}">
                  <a16:creationId xmlns:a16="http://schemas.microsoft.com/office/drawing/2014/main" id="{6444234D-BF2C-FC5E-16D7-9B6B13E6B32C}"/>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9" name="Picture 18">
              <a:extLst>
                <a:ext uri="{FF2B5EF4-FFF2-40B4-BE49-F238E27FC236}">
                  <a16:creationId xmlns:a16="http://schemas.microsoft.com/office/drawing/2014/main" id="{6F28F8A6-E43F-3C66-695D-3947FC95D0FD}"/>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1575816" y="1643063"/>
            <a:ext cx="2323084" cy="164592"/>
          </a:xfrm>
        </p:spPr>
        <p:txBody>
          <a:bodyPr anchor="t">
            <a:normAutofit/>
          </a:bodyPr>
          <a:lstStyle>
            <a:lvl1pPr marL="0" indent="0">
              <a:buNone/>
              <a:defRPr sz="1150" b="0">
                <a:solidFill>
                  <a:schemeClr val="accent1"/>
                </a:solidFill>
                <a:latin typeface="Source Sans Pro SemiBold" panose="020B0603030403020204" pitchFamily="34" charset="0"/>
              </a:defRPr>
            </a:lvl1pPr>
            <a:lvl2pPr marL="0" indent="0">
              <a:buNone/>
              <a:defRPr sz="1150" b="0">
                <a:solidFill>
                  <a:schemeClr val="accent1"/>
                </a:solidFill>
                <a:latin typeface="Source Sans Pro SemiBold" panose="020B0603030403020204" pitchFamily="34" charset="0"/>
              </a:defRPr>
            </a:lvl2pPr>
            <a:lvl3pPr marL="0" indent="0">
              <a:buNone/>
              <a:defRPr sz="1150" b="0">
                <a:solidFill>
                  <a:schemeClr val="accent1"/>
                </a:solidFill>
                <a:latin typeface="Source Sans Pro SemiBold" panose="020B0603030403020204" pitchFamily="34" charset="0"/>
              </a:defRPr>
            </a:lvl3pPr>
            <a:lvl4pPr marL="0" indent="0">
              <a:buNone/>
              <a:defRPr sz="1150" b="0">
                <a:solidFill>
                  <a:schemeClr val="accent1"/>
                </a:solidFill>
                <a:latin typeface="Source Sans Pro SemiBold" panose="020B0603030403020204" pitchFamily="34" charset="0"/>
              </a:defRPr>
            </a:lvl4pPr>
            <a:lvl5pPr marL="0" indent="0">
              <a:buNone/>
              <a:tabLst/>
              <a:defRPr sz="1150" b="0">
                <a:solidFill>
                  <a:schemeClr val="accent1"/>
                </a:solidFill>
                <a:latin typeface="Source Sans Pro SemiBold" panose="020B0603030403020204" pitchFamily="34" charset="0"/>
              </a:defRPr>
            </a:lvl5pPr>
            <a:lvl6pPr marL="0" indent="0">
              <a:buNone/>
              <a:defRPr sz="1150" b="0">
                <a:solidFill>
                  <a:schemeClr val="accent1"/>
                </a:solidFill>
                <a:latin typeface="Source Sans Pro SemiBold" panose="020B0603030403020204" pitchFamily="34" charset="0"/>
              </a:defRPr>
            </a:lvl6pPr>
            <a:lvl7pPr marL="0" indent="0">
              <a:buNone/>
              <a:defRPr sz="1150" b="0">
                <a:solidFill>
                  <a:schemeClr val="accent1"/>
                </a:solidFill>
                <a:latin typeface="Source Sans Pro SemiBold" panose="020B0603030403020204" pitchFamily="34" charset="0"/>
              </a:defRPr>
            </a:lvl7pPr>
            <a:lvl8pPr marL="0" indent="0">
              <a:buNone/>
              <a:defRPr sz="1150" b="0">
                <a:solidFill>
                  <a:schemeClr val="accent1"/>
                </a:solidFill>
                <a:latin typeface="Source Sans Pro SemiBold" panose="020B0603030403020204" pitchFamily="34" charset="0"/>
              </a:defRPr>
            </a:lvl8pPr>
            <a:lvl9pPr marL="0" indent="0">
              <a:buNone/>
              <a:defRPr sz="1150" b="0">
                <a:solidFill>
                  <a:schemeClr val="accent1"/>
                </a:solidFill>
                <a:latin typeface="Source Sans Pro SemiBold" panose="020B0603030403020204" pitchFamily="34" charset="0"/>
              </a:defRPr>
            </a:lvl9pPr>
          </a:lstStyle>
          <a:p>
            <a:pPr lvl="0"/>
            <a:r>
              <a:rPr lang="en-US"/>
              <a:t>Click to edit Master text styles</a:t>
            </a:r>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15" name="Picture Placeholder 2">
            <a:extLst>
              <a:ext uri="{FF2B5EF4-FFF2-40B4-BE49-F238E27FC236}">
                <a16:creationId xmlns:a16="http://schemas.microsoft.com/office/drawing/2014/main" id="{DAD98469-321A-4DE3-EDD6-E01F77C190A6}"/>
              </a:ext>
            </a:extLst>
          </p:cNvPr>
          <p:cNvSpPr>
            <a:spLocks noGrp="1"/>
          </p:cNvSpPr>
          <p:nvPr>
            <p:ph type="pic" sz="quarter" idx="18" hasCustomPrompt="1"/>
          </p:nvPr>
        </p:nvSpPr>
        <p:spPr>
          <a:xfrm>
            <a:off x="521208" y="1645920"/>
            <a:ext cx="972000" cy="1150240"/>
          </a:xfrm>
          <a:prstGeom prst="rect">
            <a:avLst/>
          </a:prstGeom>
          <a:solidFill>
            <a:schemeClr val="bg2"/>
          </a:solidFill>
          <a:ln>
            <a:noFill/>
          </a:ln>
        </p:spPr>
        <p:txBody>
          <a:bodyPr>
            <a:noAutofit/>
          </a:bodyPr>
          <a:lstStyle>
            <a:lvl1pPr marL="0" indent="0">
              <a:buFontTx/>
              <a:buNone/>
              <a:defRPr>
                <a:noFill/>
              </a:defRPr>
            </a:lvl1pPr>
          </a:lstStyle>
          <a:p>
            <a:r>
              <a:rPr lang="en-US" dirty="0"/>
              <a:t>picture</a:t>
            </a:r>
          </a:p>
        </p:txBody>
      </p:sp>
      <p:sp>
        <p:nvSpPr>
          <p:cNvPr id="16" name="Picture Placeholder 2">
            <a:extLst>
              <a:ext uri="{FF2B5EF4-FFF2-40B4-BE49-F238E27FC236}">
                <a16:creationId xmlns:a16="http://schemas.microsoft.com/office/drawing/2014/main" id="{5B4E2B99-3057-2052-CE02-35A5EDC8AF48}"/>
              </a:ext>
            </a:extLst>
          </p:cNvPr>
          <p:cNvSpPr>
            <a:spLocks noGrp="1"/>
          </p:cNvSpPr>
          <p:nvPr>
            <p:ph type="pic" sz="quarter" idx="72" hasCustomPrompt="1"/>
          </p:nvPr>
        </p:nvSpPr>
        <p:spPr>
          <a:xfrm>
            <a:off x="518190" y="3239610"/>
            <a:ext cx="972619" cy="1150240"/>
          </a:xfrm>
          <a:prstGeom prst="rect">
            <a:avLst/>
          </a:prstGeom>
          <a:solidFill>
            <a:schemeClr val="bg2"/>
          </a:solidFill>
          <a:ln>
            <a:noFill/>
          </a:ln>
        </p:spPr>
        <p:txBody>
          <a:bodyPr>
            <a:noAutofit/>
          </a:bodyPr>
          <a:lstStyle>
            <a:lvl1pPr marL="0" indent="0">
              <a:buFontTx/>
              <a:buNone/>
              <a:defRPr>
                <a:noFill/>
              </a:defRPr>
            </a:lvl1pPr>
          </a:lstStyle>
          <a:p>
            <a:r>
              <a:rPr lang="en-US" dirty="0"/>
              <a:t>picture</a:t>
            </a:r>
          </a:p>
        </p:txBody>
      </p:sp>
      <p:sp>
        <p:nvSpPr>
          <p:cNvPr id="17" name="Picture Placeholder 2">
            <a:extLst>
              <a:ext uri="{FF2B5EF4-FFF2-40B4-BE49-F238E27FC236}">
                <a16:creationId xmlns:a16="http://schemas.microsoft.com/office/drawing/2014/main" id="{61A9A896-1965-1F3D-1A9D-9E9935D7D4B3}"/>
              </a:ext>
            </a:extLst>
          </p:cNvPr>
          <p:cNvSpPr>
            <a:spLocks noGrp="1"/>
          </p:cNvSpPr>
          <p:nvPr>
            <p:ph type="pic" sz="quarter" idx="76" hasCustomPrompt="1"/>
          </p:nvPr>
        </p:nvSpPr>
        <p:spPr>
          <a:xfrm>
            <a:off x="518190" y="4829931"/>
            <a:ext cx="972619" cy="1152000"/>
          </a:xfrm>
          <a:prstGeom prst="rect">
            <a:avLst/>
          </a:prstGeom>
          <a:solidFill>
            <a:schemeClr val="bg2"/>
          </a:solidFill>
          <a:ln>
            <a:noFill/>
          </a:ln>
        </p:spPr>
        <p:txBody>
          <a:bodyPr>
            <a:noAutofit/>
          </a:bodyPr>
          <a:lstStyle>
            <a:lvl1pPr marL="0" indent="0">
              <a:buFontTx/>
              <a:buNone/>
              <a:defRPr>
                <a:noFill/>
              </a:defRPr>
            </a:lvl1pPr>
          </a:lstStyle>
          <a:p>
            <a:r>
              <a:rPr lang="en-US" dirty="0"/>
              <a:t>add picture</a:t>
            </a:r>
          </a:p>
        </p:txBody>
      </p:sp>
      <p:sp>
        <p:nvSpPr>
          <p:cNvPr id="25" name="Text Placeholder 2">
            <a:extLst>
              <a:ext uri="{FF2B5EF4-FFF2-40B4-BE49-F238E27FC236}">
                <a16:creationId xmlns:a16="http://schemas.microsoft.com/office/drawing/2014/main" id="{BF8DA54A-E631-3493-2BDA-726B1311D5FE}"/>
              </a:ext>
            </a:extLst>
          </p:cNvPr>
          <p:cNvSpPr>
            <a:spLocks noGrp="1"/>
          </p:cNvSpPr>
          <p:nvPr>
            <p:ph type="body" idx="123"/>
          </p:nvPr>
        </p:nvSpPr>
        <p:spPr>
          <a:xfrm>
            <a:off x="1575816" y="1901952"/>
            <a:ext cx="2323084" cy="315285"/>
          </a:xfrm>
        </p:spPr>
        <p:txBody>
          <a:bodyPr anchor="t">
            <a:normAutofit/>
          </a:bodyPr>
          <a:lstStyle>
            <a:lvl1pPr marL="0" indent="0">
              <a:buNone/>
              <a:defRPr sz="1000" b="0">
                <a:solidFill>
                  <a:schemeClr val="tx1"/>
                </a:solidFill>
                <a:latin typeface="+mn-lt"/>
              </a:defRPr>
            </a:lvl1pPr>
            <a:lvl2pPr marL="0" indent="0">
              <a:buNone/>
              <a:defRPr sz="1000" b="0">
                <a:solidFill>
                  <a:schemeClr val="tx1"/>
                </a:solidFill>
                <a:latin typeface="+mn-lt"/>
              </a:defRPr>
            </a:lvl2pPr>
            <a:lvl3pPr marL="0" indent="0">
              <a:buNone/>
              <a:defRPr sz="1000" b="0">
                <a:solidFill>
                  <a:schemeClr val="tx1"/>
                </a:solidFill>
                <a:latin typeface="+mn-lt"/>
              </a:defRPr>
            </a:lvl3pPr>
            <a:lvl4pPr marL="0" indent="0">
              <a:buNone/>
              <a:defRPr sz="1000" b="0">
                <a:solidFill>
                  <a:schemeClr val="tx1"/>
                </a:solidFill>
                <a:latin typeface="+mn-lt"/>
              </a:defRPr>
            </a:lvl4pPr>
            <a:lvl5pPr marL="0" indent="0">
              <a:buNone/>
              <a:tabLst/>
              <a:defRPr sz="1000" b="0">
                <a:solidFill>
                  <a:schemeClr val="tx1"/>
                </a:solidFill>
                <a:latin typeface="+mn-lt"/>
              </a:defRPr>
            </a:lvl5pPr>
            <a:lvl6pPr marL="0" indent="0">
              <a:buNone/>
              <a:defRPr sz="1000" b="0">
                <a:solidFill>
                  <a:schemeClr val="tx1"/>
                </a:solidFill>
                <a:latin typeface="+mn-lt"/>
              </a:defRPr>
            </a:lvl6pPr>
            <a:lvl7pPr marL="0" indent="0">
              <a:buNone/>
              <a:defRPr sz="1000" b="0">
                <a:solidFill>
                  <a:schemeClr val="tx1"/>
                </a:solidFill>
                <a:latin typeface="+mn-lt"/>
              </a:defRPr>
            </a:lvl7pPr>
            <a:lvl8pPr marL="0" indent="0">
              <a:buNone/>
              <a:defRPr sz="1000" b="0">
                <a:solidFill>
                  <a:schemeClr val="tx1"/>
                </a:solidFill>
                <a:latin typeface="+mn-lt"/>
              </a:defRPr>
            </a:lvl8pPr>
            <a:lvl9pPr marL="0" indent="0">
              <a:buNone/>
              <a:defRPr sz="1000" b="0">
                <a:solidFill>
                  <a:schemeClr val="tx1"/>
                </a:solidFill>
                <a:latin typeface="+mn-lt"/>
              </a:defRPr>
            </a:lvl9pPr>
          </a:lstStyle>
          <a:p>
            <a:pPr lvl="0"/>
            <a:r>
              <a:rPr lang="en-US"/>
              <a:t>Click to edit Master text styles</a:t>
            </a:r>
          </a:p>
        </p:txBody>
      </p:sp>
      <p:sp>
        <p:nvSpPr>
          <p:cNvPr id="26" name="Text Placeholder 2">
            <a:extLst>
              <a:ext uri="{FF2B5EF4-FFF2-40B4-BE49-F238E27FC236}">
                <a16:creationId xmlns:a16="http://schemas.microsoft.com/office/drawing/2014/main" id="{DCF28094-7C4C-578F-75FE-A6F846748A86}"/>
              </a:ext>
            </a:extLst>
          </p:cNvPr>
          <p:cNvSpPr>
            <a:spLocks noGrp="1"/>
          </p:cNvSpPr>
          <p:nvPr>
            <p:ph type="body" idx="124"/>
          </p:nvPr>
        </p:nvSpPr>
        <p:spPr>
          <a:xfrm>
            <a:off x="1575816" y="2313432"/>
            <a:ext cx="2323084" cy="484632"/>
          </a:xfrm>
        </p:spPr>
        <p:txBody>
          <a:bodyPr anchor="t">
            <a:normAutofit/>
          </a:bodyPr>
          <a:lstStyle>
            <a:lvl1pPr marL="0" indent="0">
              <a:buNone/>
              <a:defRPr sz="1000" b="0">
                <a:solidFill>
                  <a:schemeClr val="tx1"/>
                </a:solidFill>
                <a:latin typeface="Source Sans Pro Light" panose="020B0403030403020204" pitchFamily="34" charset="0"/>
              </a:defRPr>
            </a:lvl1pPr>
            <a:lvl2pPr marL="0" indent="0">
              <a:buNone/>
              <a:defRPr sz="1000" b="0">
                <a:solidFill>
                  <a:schemeClr val="tx1"/>
                </a:solidFill>
                <a:latin typeface="Source Sans Pro Light" panose="020B0403030403020204" pitchFamily="34" charset="0"/>
              </a:defRPr>
            </a:lvl2pPr>
            <a:lvl3pPr marL="0" indent="0">
              <a:buNone/>
              <a:defRPr sz="1000" b="0">
                <a:solidFill>
                  <a:schemeClr val="tx1"/>
                </a:solidFill>
                <a:latin typeface="Source Sans Pro Light" panose="020B0403030403020204" pitchFamily="34" charset="0"/>
              </a:defRPr>
            </a:lvl3pPr>
            <a:lvl4pPr marL="0" indent="0">
              <a:buNone/>
              <a:defRPr sz="1000" b="0">
                <a:solidFill>
                  <a:schemeClr val="tx1"/>
                </a:solidFill>
                <a:latin typeface="Source Sans Pro Light" panose="020B0403030403020204" pitchFamily="34" charset="0"/>
              </a:defRPr>
            </a:lvl4pPr>
            <a:lvl5pPr marL="0" indent="0">
              <a:buNone/>
              <a:tabLst/>
              <a:defRPr sz="1000" b="0">
                <a:solidFill>
                  <a:schemeClr val="tx1"/>
                </a:solidFill>
                <a:latin typeface="Source Sans Pro Light" panose="020B0403030403020204" pitchFamily="34" charset="0"/>
              </a:defRPr>
            </a:lvl5pPr>
            <a:lvl6pPr marL="0" indent="0">
              <a:buNone/>
              <a:defRPr sz="1000" b="0">
                <a:solidFill>
                  <a:schemeClr val="tx1"/>
                </a:solidFill>
                <a:latin typeface="Source Sans Pro Light" panose="020B0403030403020204" pitchFamily="34" charset="0"/>
              </a:defRPr>
            </a:lvl6pPr>
            <a:lvl7pPr marL="0" indent="0">
              <a:buNone/>
              <a:defRPr sz="1000" b="0">
                <a:solidFill>
                  <a:schemeClr val="tx1"/>
                </a:solidFill>
                <a:latin typeface="Source Sans Pro Light" panose="020B0403030403020204" pitchFamily="34" charset="0"/>
              </a:defRPr>
            </a:lvl7pPr>
            <a:lvl8pPr marL="0" indent="0">
              <a:buNone/>
              <a:defRPr sz="1000" b="0">
                <a:solidFill>
                  <a:schemeClr val="tx1"/>
                </a:solidFill>
                <a:latin typeface="Source Sans Pro Light" panose="020B0403030403020204" pitchFamily="34" charset="0"/>
              </a:defRPr>
            </a:lvl8pPr>
            <a:lvl9pPr marL="0" indent="0">
              <a:buNone/>
              <a:defRPr sz="1000" b="0">
                <a:solidFill>
                  <a:schemeClr val="tx1"/>
                </a:solidFill>
                <a:latin typeface="Source Sans Pro Light" panose="020B0403030403020204" pitchFamily="34" charset="0"/>
              </a:defRPr>
            </a:lvl9pPr>
          </a:lstStyle>
          <a:p>
            <a:pPr lvl="0"/>
            <a:r>
              <a:rPr lang="en-US"/>
              <a:t>Click to edit Master text styles</a:t>
            </a:r>
          </a:p>
        </p:txBody>
      </p:sp>
      <p:sp>
        <p:nvSpPr>
          <p:cNvPr id="27" name="Text Placeholder 2">
            <a:extLst>
              <a:ext uri="{FF2B5EF4-FFF2-40B4-BE49-F238E27FC236}">
                <a16:creationId xmlns:a16="http://schemas.microsoft.com/office/drawing/2014/main" id="{CC0BF336-723A-E84D-A986-788A8CD29920}"/>
              </a:ext>
            </a:extLst>
          </p:cNvPr>
          <p:cNvSpPr>
            <a:spLocks noGrp="1"/>
          </p:cNvSpPr>
          <p:nvPr>
            <p:ph type="body" idx="125"/>
          </p:nvPr>
        </p:nvSpPr>
        <p:spPr>
          <a:xfrm>
            <a:off x="1575816" y="3239610"/>
            <a:ext cx="2323084" cy="164592"/>
          </a:xfrm>
        </p:spPr>
        <p:txBody>
          <a:bodyPr anchor="t">
            <a:normAutofit/>
          </a:bodyPr>
          <a:lstStyle>
            <a:lvl1pPr marL="0" indent="0">
              <a:buNone/>
              <a:defRPr sz="1150" b="0">
                <a:solidFill>
                  <a:schemeClr val="accent1"/>
                </a:solidFill>
                <a:latin typeface="Source Sans Pro SemiBold" panose="020B0603030403020204" pitchFamily="34" charset="0"/>
              </a:defRPr>
            </a:lvl1pPr>
            <a:lvl2pPr marL="0" indent="0">
              <a:buNone/>
              <a:defRPr sz="1150" b="0">
                <a:solidFill>
                  <a:schemeClr val="accent1"/>
                </a:solidFill>
                <a:latin typeface="Source Sans Pro SemiBold" panose="020B0603030403020204" pitchFamily="34" charset="0"/>
              </a:defRPr>
            </a:lvl2pPr>
            <a:lvl3pPr marL="0" indent="0">
              <a:buNone/>
              <a:defRPr sz="1150" b="0">
                <a:solidFill>
                  <a:schemeClr val="accent1"/>
                </a:solidFill>
                <a:latin typeface="Source Sans Pro SemiBold" panose="020B0603030403020204" pitchFamily="34" charset="0"/>
              </a:defRPr>
            </a:lvl3pPr>
            <a:lvl4pPr marL="0" indent="0">
              <a:buNone/>
              <a:defRPr sz="1150" b="0">
                <a:solidFill>
                  <a:schemeClr val="accent1"/>
                </a:solidFill>
                <a:latin typeface="Source Sans Pro SemiBold" panose="020B0603030403020204" pitchFamily="34" charset="0"/>
              </a:defRPr>
            </a:lvl4pPr>
            <a:lvl5pPr marL="0" indent="0">
              <a:buNone/>
              <a:tabLst/>
              <a:defRPr sz="1150" b="0">
                <a:solidFill>
                  <a:schemeClr val="accent1"/>
                </a:solidFill>
                <a:latin typeface="Source Sans Pro SemiBold" panose="020B0603030403020204" pitchFamily="34" charset="0"/>
              </a:defRPr>
            </a:lvl5pPr>
            <a:lvl6pPr marL="0" indent="0">
              <a:buNone/>
              <a:defRPr sz="1150" b="0">
                <a:solidFill>
                  <a:schemeClr val="accent1"/>
                </a:solidFill>
                <a:latin typeface="Source Sans Pro SemiBold" panose="020B0603030403020204" pitchFamily="34" charset="0"/>
              </a:defRPr>
            </a:lvl6pPr>
            <a:lvl7pPr marL="0" indent="0">
              <a:buNone/>
              <a:defRPr sz="1150" b="0">
                <a:solidFill>
                  <a:schemeClr val="accent1"/>
                </a:solidFill>
                <a:latin typeface="Source Sans Pro SemiBold" panose="020B0603030403020204" pitchFamily="34" charset="0"/>
              </a:defRPr>
            </a:lvl7pPr>
            <a:lvl8pPr marL="0" indent="0">
              <a:buNone/>
              <a:defRPr sz="1150" b="0">
                <a:solidFill>
                  <a:schemeClr val="accent1"/>
                </a:solidFill>
                <a:latin typeface="Source Sans Pro SemiBold" panose="020B0603030403020204" pitchFamily="34" charset="0"/>
              </a:defRPr>
            </a:lvl8pPr>
            <a:lvl9pPr marL="0" indent="0">
              <a:buNone/>
              <a:defRPr sz="1150" b="0">
                <a:solidFill>
                  <a:schemeClr val="accent1"/>
                </a:solidFill>
                <a:latin typeface="Source Sans Pro SemiBold" panose="020B0603030403020204" pitchFamily="34" charset="0"/>
              </a:defRPr>
            </a:lvl9pPr>
          </a:lstStyle>
          <a:p>
            <a:pPr lvl="0"/>
            <a:r>
              <a:rPr lang="en-US"/>
              <a:t>Click to edit Master text styles</a:t>
            </a:r>
          </a:p>
        </p:txBody>
      </p:sp>
      <p:sp>
        <p:nvSpPr>
          <p:cNvPr id="28" name="Text Placeholder 2">
            <a:extLst>
              <a:ext uri="{FF2B5EF4-FFF2-40B4-BE49-F238E27FC236}">
                <a16:creationId xmlns:a16="http://schemas.microsoft.com/office/drawing/2014/main" id="{E758A148-8BE5-F62E-3959-54BA95D2F2D6}"/>
              </a:ext>
            </a:extLst>
          </p:cNvPr>
          <p:cNvSpPr>
            <a:spLocks noGrp="1"/>
          </p:cNvSpPr>
          <p:nvPr>
            <p:ph type="body" idx="126"/>
          </p:nvPr>
        </p:nvSpPr>
        <p:spPr>
          <a:xfrm>
            <a:off x="1575816" y="3498499"/>
            <a:ext cx="2323084" cy="315285"/>
          </a:xfrm>
        </p:spPr>
        <p:txBody>
          <a:bodyPr anchor="t">
            <a:normAutofit/>
          </a:bodyPr>
          <a:lstStyle>
            <a:lvl1pPr marL="0" indent="0">
              <a:buNone/>
              <a:defRPr sz="1000" b="0">
                <a:solidFill>
                  <a:schemeClr val="tx1"/>
                </a:solidFill>
                <a:latin typeface="+mn-lt"/>
              </a:defRPr>
            </a:lvl1pPr>
            <a:lvl2pPr marL="0" indent="0">
              <a:buNone/>
              <a:defRPr sz="1000" b="0">
                <a:solidFill>
                  <a:schemeClr val="tx1"/>
                </a:solidFill>
                <a:latin typeface="+mn-lt"/>
              </a:defRPr>
            </a:lvl2pPr>
            <a:lvl3pPr marL="0" indent="0">
              <a:buNone/>
              <a:defRPr sz="1000" b="0">
                <a:solidFill>
                  <a:schemeClr val="tx1"/>
                </a:solidFill>
                <a:latin typeface="+mn-lt"/>
              </a:defRPr>
            </a:lvl3pPr>
            <a:lvl4pPr marL="0" indent="0">
              <a:buNone/>
              <a:defRPr sz="1000" b="0">
                <a:solidFill>
                  <a:schemeClr val="tx1"/>
                </a:solidFill>
                <a:latin typeface="+mn-lt"/>
              </a:defRPr>
            </a:lvl4pPr>
            <a:lvl5pPr marL="0" indent="0">
              <a:buNone/>
              <a:tabLst/>
              <a:defRPr sz="1000" b="0">
                <a:solidFill>
                  <a:schemeClr val="tx1"/>
                </a:solidFill>
                <a:latin typeface="+mn-lt"/>
              </a:defRPr>
            </a:lvl5pPr>
            <a:lvl6pPr marL="0" indent="0">
              <a:buNone/>
              <a:defRPr sz="1000" b="0">
                <a:solidFill>
                  <a:schemeClr val="tx1"/>
                </a:solidFill>
                <a:latin typeface="+mn-lt"/>
              </a:defRPr>
            </a:lvl6pPr>
            <a:lvl7pPr marL="0" indent="0">
              <a:buNone/>
              <a:defRPr sz="1000" b="0">
                <a:solidFill>
                  <a:schemeClr val="tx1"/>
                </a:solidFill>
                <a:latin typeface="+mn-lt"/>
              </a:defRPr>
            </a:lvl7pPr>
            <a:lvl8pPr marL="0" indent="0">
              <a:buNone/>
              <a:defRPr sz="1000" b="0">
                <a:solidFill>
                  <a:schemeClr val="tx1"/>
                </a:solidFill>
                <a:latin typeface="+mn-lt"/>
              </a:defRPr>
            </a:lvl8pPr>
            <a:lvl9pPr marL="0" indent="0">
              <a:buNone/>
              <a:defRPr sz="1000" b="0">
                <a:solidFill>
                  <a:schemeClr val="tx1"/>
                </a:solidFill>
                <a:latin typeface="+mn-lt"/>
              </a:defRPr>
            </a:lvl9pPr>
          </a:lstStyle>
          <a:p>
            <a:pPr lvl="0"/>
            <a:r>
              <a:rPr lang="en-US"/>
              <a:t>Click to edit Master text styles</a:t>
            </a:r>
          </a:p>
        </p:txBody>
      </p:sp>
      <p:sp>
        <p:nvSpPr>
          <p:cNvPr id="29" name="Text Placeholder 2">
            <a:extLst>
              <a:ext uri="{FF2B5EF4-FFF2-40B4-BE49-F238E27FC236}">
                <a16:creationId xmlns:a16="http://schemas.microsoft.com/office/drawing/2014/main" id="{C95EC122-E173-54C2-2E14-8ED934114576}"/>
              </a:ext>
            </a:extLst>
          </p:cNvPr>
          <p:cNvSpPr>
            <a:spLocks noGrp="1"/>
          </p:cNvSpPr>
          <p:nvPr>
            <p:ph type="body" idx="127"/>
          </p:nvPr>
        </p:nvSpPr>
        <p:spPr>
          <a:xfrm>
            <a:off x="1575816" y="3909979"/>
            <a:ext cx="2323084" cy="484632"/>
          </a:xfrm>
        </p:spPr>
        <p:txBody>
          <a:bodyPr anchor="t">
            <a:normAutofit/>
          </a:bodyPr>
          <a:lstStyle>
            <a:lvl1pPr marL="0" indent="0">
              <a:buNone/>
              <a:defRPr sz="1000" b="0">
                <a:solidFill>
                  <a:schemeClr val="tx1"/>
                </a:solidFill>
                <a:latin typeface="Source Sans Pro Light" panose="020B0403030403020204" pitchFamily="34" charset="0"/>
              </a:defRPr>
            </a:lvl1pPr>
            <a:lvl2pPr marL="0" indent="0">
              <a:buNone/>
              <a:defRPr sz="1000" b="0">
                <a:solidFill>
                  <a:schemeClr val="tx1"/>
                </a:solidFill>
                <a:latin typeface="Source Sans Pro Light" panose="020B0403030403020204" pitchFamily="34" charset="0"/>
              </a:defRPr>
            </a:lvl2pPr>
            <a:lvl3pPr marL="0" indent="0">
              <a:buNone/>
              <a:defRPr sz="1000" b="0">
                <a:solidFill>
                  <a:schemeClr val="tx1"/>
                </a:solidFill>
                <a:latin typeface="Source Sans Pro Light" panose="020B0403030403020204" pitchFamily="34" charset="0"/>
              </a:defRPr>
            </a:lvl3pPr>
            <a:lvl4pPr marL="0" indent="0">
              <a:buNone/>
              <a:defRPr sz="1000" b="0">
                <a:solidFill>
                  <a:schemeClr val="tx1"/>
                </a:solidFill>
                <a:latin typeface="Source Sans Pro Light" panose="020B0403030403020204" pitchFamily="34" charset="0"/>
              </a:defRPr>
            </a:lvl4pPr>
            <a:lvl5pPr marL="0" indent="0">
              <a:buNone/>
              <a:tabLst/>
              <a:defRPr sz="1000" b="0">
                <a:solidFill>
                  <a:schemeClr val="tx1"/>
                </a:solidFill>
                <a:latin typeface="Source Sans Pro Light" panose="020B0403030403020204" pitchFamily="34" charset="0"/>
              </a:defRPr>
            </a:lvl5pPr>
            <a:lvl6pPr marL="0" indent="0">
              <a:buNone/>
              <a:defRPr sz="1000" b="0">
                <a:solidFill>
                  <a:schemeClr val="tx1"/>
                </a:solidFill>
                <a:latin typeface="Source Sans Pro Light" panose="020B0403030403020204" pitchFamily="34" charset="0"/>
              </a:defRPr>
            </a:lvl6pPr>
            <a:lvl7pPr marL="0" indent="0">
              <a:buNone/>
              <a:defRPr sz="1000" b="0">
                <a:solidFill>
                  <a:schemeClr val="tx1"/>
                </a:solidFill>
                <a:latin typeface="Source Sans Pro Light" panose="020B0403030403020204" pitchFamily="34" charset="0"/>
              </a:defRPr>
            </a:lvl7pPr>
            <a:lvl8pPr marL="0" indent="0">
              <a:buNone/>
              <a:defRPr sz="1000" b="0">
                <a:solidFill>
                  <a:schemeClr val="tx1"/>
                </a:solidFill>
                <a:latin typeface="Source Sans Pro Light" panose="020B0403030403020204" pitchFamily="34" charset="0"/>
              </a:defRPr>
            </a:lvl8pPr>
            <a:lvl9pPr marL="0" indent="0">
              <a:buNone/>
              <a:defRPr sz="1000" b="0">
                <a:solidFill>
                  <a:schemeClr val="tx1"/>
                </a:solidFill>
                <a:latin typeface="Source Sans Pro Light" panose="020B0403030403020204" pitchFamily="34" charset="0"/>
              </a:defRPr>
            </a:lvl9pPr>
          </a:lstStyle>
          <a:p>
            <a:pPr lvl="0"/>
            <a:r>
              <a:rPr lang="en-US"/>
              <a:t>Click to edit Master text styles</a:t>
            </a:r>
          </a:p>
        </p:txBody>
      </p:sp>
      <p:sp>
        <p:nvSpPr>
          <p:cNvPr id="30" name="Text Placeholder 2">
            <a:extLst>
              <a:ext uri="{FF2B5EF4-FFF2-40B4-BE49-F238E27FC236}">
                <a16:creationId xmlns:a16="http://schemas.microsoft.com/office/drawing/2014/main" id="{C137127F-10D6-D420-6F85-6D6812B876B5}"/>
              </a:ext>
            </a:extLst>
          </p:cNvPr>
          <p:cNvSpPr>
            <a:spLocks noGrp="1"/>
          </p:cNvSpPr>
          <p:nvPr>
            <p:ph type="body" idx="128"/>
          </p:nvPr>
        </p:nvSpPr>
        <p:spPr>
          <a:xfrm>
            <a:off x="1575816" y="4836157"/>
            <a:ext cx="2323084" cy="164592"/>
          </a:xfrm>
        </p:spPr>
        <p:txBody>
          <a:bodyPr anchor="t">
            <a:normAutofit/>
          </a:bodyPr>
          <a:lstStyle>
            <a:lvl1pPr marL="0" indent="0">
              <a:buNone/>
              <a:defRPr sz="1150" b="0">
                <a:solidFill>
                  <a:schemeClr val="accent1"/>
                </a:solidFill>
                <a:latin typeface="Source Sans Pro SemiBold" panose="020B0603030403020204" pitchFamily="34" charset="0"/>
              </a:defRPr>
            </a:lvl1pPr>
            <a:lvl2pPr marL="0" indent="0">
              <a:buNone/>
              <a:defRPr sz="1150" b="0">
                <a:solidFill>
                  <a:schemeClr val="accent1"/>
                </a:solidFill>
                <a:latin typeface="Source Sans Pro SemiBold" panose="020B0603030403020204" pitchFamily="34" charset="0"/>
              </a:defRPr>
            </a:lvl2pPr>
            <a:lvl3pPr marL="0" indent="0">
              <a:buNone/>
              <a:defRPr sz="1150" b="0">
                <a:solidFill>
                  <a:schemeClr val="accent1"/>
                </a:solidFill>
                <a:latin typeface="Source Sans Pro SemiBold" panose="020B0603030403020204" pitchFamily="34" charset="0"/>
              </a:defRPr>
            </a:lvl3pPr>
            <a:lvl4pPr marL="0" indent="0">
              <a:buNone/>
              <a:defRPr sz="1150" b="0">
                <a:solidFill>
                  <a:schemeClr val="accent1"/>
                </a:solidFill>
                <a:latin typeface="Source Sans Pro SemiBold" panose="020B0603030403020204" pitchFamily="34" charset="0"/>
              </a:defRPr>
            </a:lvl4pPr>
            <a:lvl5pPr marL="0" indent="0">
              <a:buNone/>
              <a:tabLst/>
              <a:defRPr sz="1150" b="0">
                <a:solidFill>
                  <a:schemeClr val="accent1"/>
                </a:solidFill>
                <a:latin typeface="Source Sans Pro SemiBold" panose="020B0603030403020204" pitchFamily="34" charset="0"/>
              </a:defRPr>
            </a:lvl5pPr>
            <a:lvl6pPr marL="0" indent="0">
              <a:buNone/>
              <a:defRPr sz="1150" b="0">
                <a:solidFill>
                  <a:schemeClr val="accent1"/>
                </a:solidFill>
                <a:latin typeface="Source Sans Pro SemiBold" panose="020B0603030403020204" pitchFamily="34" charset="0"/>
              </a:defRPr>
            </a:lvl6pPr>
            <a:lvl7pPr marL="0" indent="0">
              <a:buNone/>
              <a:defRPr sz="1150" b="0">
                <a:solidFill>
                  <a:schemeClr val="accent1"/>
                </a:solidFill>
                <a:latin typeface="Source Sans Pro SemiBold" panose="020B0603030403020204" pitchFamily="34" charset="0"/>
              </a:defRPr>
            </a:lvl7pPr>
            <a:lvl8pPr marL="0" indent="0">
              <a:buNone/>
              <a:defRPr sz="1150" b="0">
                <a:solidFill>
                  <a:schemeClr val="accent1"/>
                </a:solidFill>
                <a:latin typeface="Source Sans Pro SemiBold" panose="020B0603030403020204" pitchFamily="34" charset="0"/>
              </a:defRPr>
            </a:lvl8pPr>
            <a:lvl9pPr marL="0" indent="0">
              <a:buNone/>
              <a:defRPr sz="1150" b="0">
                <a:solidFill>
                  <a:schemeClr val="accent1"/>
                </a:solidFill>
                <a:latin typeface="Source Sans Pro SemiBold" panose="020B0603030403020204" pitchFamily="34" charset="0"/>
              </a:defRPr>
            </a:lvl9pPr>
          </a:lstStyle>
          <a:p>
            <a:pPr lvl="0"/>
            <a:r>
              <a:rPr lang="en-US"/>
              <a:t>Click to edit Master text styles</a:t>
            </a:r>
          </a:p>
        </p:txBody>
      </p:sp>
      <p:sp>
        <p:nvSpPr>
          <p:cNvPr id="31" name="Text Placeholder 2">
            <a:extLst>
              <a:ext uri="{FF2B5EF4-FFF2-40B4-BE49-F238E27FC236}">
                <a16:creationId xmlns:a16="http://schemas.microsoft.com/office/drawing/2014/main" id="{2B862805-02A2-130F-BA13-348C3D75A524}"/>
              </a:ext>
            </a:extLst>
          </p:cNvPr>
          <p:cNvSpPr>
            <a:spLocks noGrp="1"/>
          </p:cNvSpPr>
          <p:nvPr>
            <p:ph type="body" idx="129"/>
          </p:nvPr>
        </p:nvSpPr>
        <p:spPr>
          <a:xfrm>
            <a:off x="1575816" y="5095046"/>
            <a:ext cx="2323084" cy="315285"/>
          </a:xfrm>
        </p:spPr>
        <p:txBody>
          <a:bodyPr anchor="t">
            <a:normAutofit/>
          </a:bodyPr>
          <a:lstStyle>
            <a:lvl1pPr marL="0" indent="0">
              <a:buNone/>
              <a:defRPr sz="1000" b="0">
                <a:solidFill>
                  <a:schemeClr val="tx1"/>
                </a:solidFill>
                <a:latin typeface="+mn-lt"/>
              </a:defRPr>
            </a:lvl1pPr>
            <a:lvl2pPr marL="0" indent="0">
              <a:buNone/>
              <a:defRPr sz="1000" b="0">
                <a:solidFill>
                  <a:schemeClr val="tx1"/>
                </a:solidFill>
                <a:latin typeface="+mn-lt"/>
              </a:defRPr>
            </a:lvl2pPr>
            <a:lvl3pPr marL="0" indent="0">
              <a:buNone/>
              <a:defRPr sz="1000" b="0">
                <a:solidFill>
                  <a:schemeClr val="tx1"/>
                </a:solidFill>
                <a:latin typeface="+mn-lt"/>
              </a:defRPr>
            </a:lvl3pPr>
            <a:lvl4pPr marL="0" indent="0">
              <a:buNone/>
              <a:defRPr sz="1000" b="0">
                <a:solidFill>
                  <a:schemeClr val="tx1"/>
                </a:solidFill>
                <a:latin typeface="+mn-lt"/>
              </a:defRPr>
            </a:lvl4pPr>
            <a:lvl5pPr marL="0" indent="0">
              <a:buNone/>
              <a:tabLst/>
              <a:defRPr sz="1000" b="0">
                <a:solidFill>
                  <a:schemeClr val="tx1"/>
                </a:solidFill>
                <a:latin typeface="+mn-lt"/>
              </a:defRPr>
            </a:lvl5pPr>
            <a:lvl6pPr marL="0" indent="0">
              <a:buNone/>
              <a:defRPr sz="1000" b="0">
                <a:solidFill>
                  <a:schemeClr val="tx1"/>
                </a:solidFill>
                <a:latin typeface="+mn-lt"/>
              </a:defRPr>
            </a:lvl6pPr>
            <a:lvl7pPr marL="0" indent="0">
              <a:buNone/>
              <a:defRPr sz="1000" b="0">
                <a:solidFill>
                  <a:schemeClr val="tx1"/>
                </a:solidFill>
                <a:latin typeface="+mn-lt"/>
              </a:defRPr>
            </a:lvl7pPr>
            <a:lvl8pPr marL="0" indent="0">
              <a:buNone/>
              <a:defRPr sz="1000" b="0">
                <a:solidFill>
                  <a:schemeClr val="tx1"/>
                </a:solidFill>
                <a:latin typeface="+mn-lt"/>
              </a:defRPr>
            </a:lvl8pPr>
            <a:lvl9pPr marL="0" indent="0">
              <a:buNone/>
              <a:defRPr sz="1000" b="0">
                <a:solidFill>
                  <a:schemeClr val="tx1"/>
                </a:solidFill>
                <a:latin typeface="+mn-lt"/>
              </a:defRPr>
            </a:lvl9pPr>
          </a:lstStyle>
          <a:p>
            <a:pPr lvl="0"/>
            <a:r>
              <a:rPr lang="en-US"/>
              <a:t>Click to edit Master text styles</a:t>
            </a:r>
          </a:p>
        </p:txBody>
      </p:sp>
      <p:sp>
        <p:nvSpPr>
          <p:cNvPr id="32" name="Text Placeholder 2">
            <a:extLst>
              <a:ext uri="{FF2B5EF4-FFF2-40B4-BE49-F238E27FC236}">
                <a16:creationId xmlns:a16="http://schemas.microsoft.com/office/drawing/2014/main" id="{B2E4671D-6777-BB9B-6BF9-4D013095C27D}"/>
              </a:ext>
            </a:extLst>
          </p:cNvPr>
          <p:cNvSpPr>
            <a:spLocks noGrp="1"/>
          </p:cNvSpPr>
          <p:nvPr>
            <p:ph type="body" idx="130"/>
          </p:nvPr>
        </p:nvSpPr>
        <p:spPr>
          <a:xfrm>
            <a:off x="1575816" y="5506526"/>
            <a:ext cx="2323084" cy="484632"/>
          </a:xfrm>
        </p:spPr>
        <p:txBody>
          <a:bodyPr anchor="t">
            <a:normAutofit/>
          </a:bodyPr>
          <a:lstStyle>
            <a:lvl1pPr marL="0" indent="0">
              <a:buNone/>
              <a:defRPr sz="1000" b="0">
                <a:solidFill>
                  <a:schemeClr val="tx1"/>
                </a:solidFill>
                <a:latin typeface="Source Sans Pro Light" panose="020B0403030403020204" pitchFamily="34" charset="0"/>
              </a:defRPr>
            </a:lvl1pPr>
            <a:lvl2pPr marL="0" indent="0">
              <a:buNone/>
              <a:defRPr sz="1000" b="0">
                <a:solidFill>
                  <a:schemeClr val="tx1"/>
                </a:solidFill>
                <a:latin typeface="Source Sans Pro Light" panose="020B0403030403020204" pitchFamily="34" charset="0"/>
              </a:defRPr>
            </a:lvl2pPr>
            <a:lvl3pPr marL="0" indent="0">
              <a:buNone/>
              <a:defRPr sz="1000" b="0">
                <a:solidFill>
                  <a:schemeClr val="tx1"/>
                </a:solidFill>
                <a:latin typeface="Source Sans Pro Light" panose="020B0403030403020204" pitchFamily="34" charset="0"/>
              </a:defRPr>
            </a:lvl3pPr>
            <a:lvl4pPr marL="0" indent="0">
              <a:buNone/>
              <a:defRPr sz="1000" b="0">
                <a:solidFill>
                  <a:schemeClr val="tx1"/>
                </a:solidFill>
                <a:latin typeface="Source Sans Pro Light" panose="020B0403030403020204" pitchFamily="34" charset="0"/>
              </a:defRPr>
            </a:lvl4pPr>
            <a:lvl5pPr marL="0" indent="0">
              <a:buNone/>
              <a:tabLst/>
              <a:defRPr sz="1000" b="0">
                <a:solidFill>
                  <a:schemeClr val="tx1"/>
                </a:solidFill>
                <a:latin typeface="Source Sans Pro Light" panose="020B0403030403020204" pitchFamily="34" charset="0"/>
              </a:defRPr>
            </a:lvl5pPr>
            <a:lvl6pPr marL="0" indent="0">
              <a:buNone/>
              <a:defRPr sz="1000" b="0">
                <a:solidFill>
                  <a:schemeClr val="tx1"/>
                </a:solidFill>
                <a:latin typeface="Source Sans Pro Light" panose="020B0403030403020204" pitchFamily="34" charset="0"/>
              </a:defRPr>
            </a:lvl6pPr>
            <a:lvl7pPr marL="0" indent="0">
              <a:buNone/>
              <a:defRPr sz="1000" b="0">
                <a:solidFill>
                  <a:schemeClr val="tx1"/>
                </a:solidFill>
                <a:latin typeface="Source Sans Pro Light" panose="020B0403030403020204" pitchFamily="34" charset="0"/>
              </a:defRPr>
            </a:lvl7pPr>
            <a:lvl8pPr marL="0" indent="0">
              <a:buNone/>
              <a:defRPr sz="1000" b="0">
                <a:solidFill>
                  <a:schemeClr val="tx1"/>
                </a:solidFill>
                <a:latin typeface="Source Sans Pro Light" panose="020B0403030403020204" pitchFamily="34" charset="0"/>
              </a:defRPr>
            </a:lvl8pPr>
            <a:lvl9pPr marL="0" indent="0">
              <a:buNone/>
              <a:defRPr sz="1000" b="0">
                <a:solidFill>
                  <a:schemeClr val="tx1"/>
                </a:solidFill>
                <a:latin typeface="Source Sans Pro Light" panose="020B0403030403020204" pitchFamily="34" charset="0"/>
              </a:defRPr>
            </a:lvl9pPr>
          </a:lstStyle>
          <a:p>
            <a:pPr lvl="0"/>
            <a:r>
              <a:rPr lang="en-US"/>
              <a:t>Click to edit Master text styles</a:t>
            </a:r>
          </a:p>
        </p:txBody>
      </p:sp>
      <p:sp>
        <p:nvSpPr>
          <p:cNvPr id="33" name="Text Placeholder 2">
            <a:extLst>
              <a:ext uri="{FF2B5EF4-FFF2-40B4-BE49-F238E27FC236}">
                <a16:creationId xmlns:a16="http://schemas.microsoft.com/office/drawing/2014/main" id="{FFFF572F-ACC2-C33A-5A30-83123B7E8335}"/>
              </a:ext>
            </a:extLst>
          </p:cNvPr>
          <p:cNvSpPr>
            <a:spLocks noGrp="1"/>
          </p:cNvSpPr>
          <p:nvPr>
            <p:ph type="body" idx="131"/>
          </p:nvPr>
        </p:nvSpPr>
        <p:spPr>
          <a:xfrm>
            <a:off x="5461763" y="1643063"/>
            <a:ext cx="2323084" cy="164592"/>
          </a:xfrm>
        </p:spPr>
        <p:txBody>
          <a:bodyPr anchor="t">
            <a:normAutofit/>
          </a:bodyPr>
          <a:lstStyle>
            <a:lvl1pPr marL="0" indent="0">
              <a:buNone/>
              <a:defRPr sz="1150" b="0">
                <a:solidFill>
                  <a:schemeClr val="accent1"/>
                </a:solidFill>
                <a:latin typeface="Source Sans Pro SemiBold" panose="020B0603030403020204" pitchFamily="34" charset="0"/>
              </a:defRPr>
            </a:lvl1pPr>
            <a:lvl2pPr marL="0" indent="0">
              <a:buNone/>
              <a:defRPr sz="1150" b="0">
                <a:solidFill>
                  <a:schemeClr val="accent1"/>
                </a:solidFill>
                <a:latin typeface="Source Sans Pro SemiBold" panose="020B0603030403020204" pitchFamily="34" charset="0"/>
              </a:defRPr>
            </a:lvl2pPr>
            <a:lvl3pPr marL="0" indent="0">
              <a:buNone/>
              <a:defRPr sz="1150" b="0">
                <a:solidFill>
                  <a:schemeClr val="accent1"/>
                </a:solidFill>
                <a:latin typeface="Source Sans Pro SemiBold" panose="020B0603030403020204" pitchFamily="34" charset="0"/>
              </a:defRPr>
            </a:lvl3pPr>
            <a:lvl4pPr marL="0" indent="0">
              <a:buNone/>
              <a:defRPr sz="1150" b="0">
                <a:solidFill>
                  <a:schemeClr val="accent1"/>
                </a:solidFill>
                <a:latin typeface="Source Sans Pro SemiBold" panose="020B0603030403020204" pitchFamily="34" charset="0"/>
              </a:defRPr>
            </a:lvl4pPr>
            <a:lvl5pPr marL="0" indent="0">
              <a:buNone/>
              <a:tabLst/>
              <a:defRPr sz="1150" b="0">
                <a:solidFill>
                  <a:schemeClr val="accent1"/>
                </a:solidFill>
                <a:latin typeface="Source Sans Pro SemiBold" panose="020B0603030403020204" pitchFamily="34" charset="0"/>
              </a:defRPr>
            </a:lvl5pPr>
            <a:lvl6pPr marL="0" indent="0">
              <a:buNone/>
              <a:defRPr sz="1150" b="0">
                <a:solidFill>
                  <a:schemeClr val="accent1"/>
                </a:solidFill>
                <a:latin typeface="Source Sans Pro SemiBold" panose="020B0603030403020204" pitchFamily="34" charset="0"/>
              </a:defRPr>
            </a:lvl6pPr>
            <a:lvl7pPr marL="0" indent="0">
              <a:buNone/>
              <a:defRPr sz="1150" b="0">
                <a:solidFill>
                  <a:schemeClr val="accent1"/>
                </a:solidFill>
                <a:latin typeface="Source Sans Pro SemiBold" panose="020B0603030403020204" pitchFamily="34" charset="0"/>
              </a:defRPr>
            </a:lvl7pPr>
            <a:lvl8pPr marL="0" indent="0">
              <a:buNone/>
              <a:defRPr sz="1150" b="0">
                <a:solidFill>
                  <a:schemeClr val="accent1"/>
                </a:solidFill>
                <a:latin typeface="Source Sans Pro SemiBold" panose="020B0603030403020204" pitchFamily="34" charset="0"/>
              </a:defRPr>
            </a:lvl8pPr>
            <a:lvl9pPr marL="0" indent="0">
              <a:buNone/>
              <a:defRPr sz="1150" b="0">
                <a:solidFill>
                  <a:schemeClr val="accent1"/>
                </a:solidFill>
                <a:latin typeface="Source Sans Pro SemiBold" panose="020B0603030403020204" pitchFamily="34" charset="0"/>
              </a:defRPr>
            </a:lvl9pPr>
          </a:lstStyle>
          <a:p>
            <a:pPr lvl="0"/>
            <a:r>
              <a:rPr lang="en-US"/>
              <a:t>Click to edit Master text styles</a:t>
            </a:r>
          </a:p>
        </p:txBody>
      </p:sp>
      <p:sp>
        <p:nvSpPr>
          <p:cNvPr id="34" name="Picture Placeholder 2">
            <a:extLst>
              <a:ext uri="{FF2B5EF4-FFF2-40B4-BE49-F238E27FC236}">
                <a16:creationId xmlns:a16="http://schemas.microsoft.com/office/drawing/2014/main" id="{46DAB2F2-C52E-1156-EFEC-7D673FA862EB}"/>
              </a:ext>
            </a:extLst>
          </p:cNvPr>
          <p:cNvSpPr>
            <a:spLocks noGrp="1"/>
          </p:cNvSpPr>
          <p:nvPr>
            <p:ph type="pic" sz="quarter" idx="132" hasCustomPrompt="1"/>
          </p:nvPr>
        </p:nvSpPr>
        <p:spPr>
          <a:xfrm>
            <a:off x="4407155" y="1645920"/>
            <a:ext cx="972000" cy="1150240"/>
          </a:xfrm>
          <a:prstGeom prst="rect">
            <a:avLst/>
          </a:prstGeom>
          <a:solidFill>
            <a:schemeClr val="bg2"/>
          </a:solidFill>
          <a:ln>
            <a:noFill/>
          </a:ln>
        </p:spPr>
        <p:txBody>
          <a:bodyPr>
            <a:noAutofit/>
          </a:bodyPr>
          <a:lstStyle>
            <a:lvl1pPr marL="0" indent="0">
              <a:buFontTx/>
              <a:buNone/>
              <a:defRPr>
                <a:noFill/>
              </a:defRPr>
            </a:lvl1pPr>
          </a:lstStyle>
          <a:p>
            <a:r>
              <a:rPr lang="en-US" dirty="0"/>
              <a:t>picture</a:t>
            </a:r>
          </a:p>
        </p:txBody>
      </p:sp>
      <p:sp>
        <p:nvSpPr>
          <p:cNvPr id="35" name="Picture Placeholder 2">
            <a:extLst>
              <a:ext uri="{FF2B5EF4-FFF2-40B4-BE49-F238E27FC236}">
                <a16:creationId xmlns:a16="http://schemas.microsoft.com/office/drawing/2014/main" id="{E28A2987-5618-480D-B199-5C41DB9C15AB}"/>
              </a:ext>
            </a:extLst>
          </p:cNvPr>
          <p:cNvSpPr>
            <a:spLocks noGrp="1"/>
          </p:cNvSpPr>
          <p:nvPr>
            <p:ph type="pic" sz="quarter" idx="133" hasCustomPrompt="1"/>
          </p:nvPr>
        </p:nvSpPr>
        <p:spPr>
          <a:xfrm>
            <a:off x="4404137" y="3239610"/>
            <a:ext cx="972619" cy="1150240"/>
          </a:xfrm>
          <a:prstGeom prst="rect">
            <a:avLst/>
          </a:prstGeom>
          <a:solidFill>
            <a:schemeClr val="bg2"/>
          </a:solidFill>
          <a:ln>
            <a:noFill/>
          </a:ln>
        </p:spPr>
        <p:txBody>
          <a:bodyPr>
            <a:noAutofit/>
          </a:bodyPr>
          <a:lstStyle>
            <a:lvl1pPr marL="0" indent="0">
              <a:buFontTx/>
              <a:buNone/>
              <a:defRPr>
                <a:noFill/>
              </a:defRPr>
            </a:lvl1pPr>
          </a:lstStyle>
          <a:p>
            <a:r>
              <a:rPr lang="en-US" dirty="0"/>
              <a:t>picture</a:t>
            </a:r>
          </a:p>
        </p:txBody>
      </p:sp>
      <p:sp>
        <p:nvSpPr>
          <p:cNvPr id="36" name="Picture Placeholder 2">
            <a:extLst>
              <a:ext uri="{FF2B5EF4-FFF2-40B4-BE49-F238E27FC236}">
                <a16:creationId xmlns:a16="http://schemas.microsoft.com/office/drawing/2014/main" id="{575BDA13-2D6C-E60D-F22F-92D6A1DAAE51}"/>
              </a:ext>
            </a:extLst>
          </p:cNvPr>
          <p:cNvSpPr>
            <a:spLocks noGrp="1"/>
          </p:cNvSpPr>
          <p:nvPr>
            <p:ph type="pic" sz="quarter" idx="134" hasCustomPrompt="1"/>
          </p:nvPr>
        </p:nvSpPr>
        <p:spPr>
          <a:xfrm>
            <a:off x="4404137" y="4829931"/>
            <a:ext cx="972619" cy="1152000"/>
          </a:xfrm>
          <a:prstGeom prst="rect">
            <a:avLst/>
          </a:prstGeom>
          <a:solidFill>
            <a:schemeClr val="bg2"/>
          </a:solidFill>
          <a:ln>
            <a:noFill/>
          </a:ln>
        </p:spPr>
        <p:txBody>
          <a:bodyPr>
            <a:noAutofit/>
          </a:bodyPr>
          <a:lstStyle>
            <a:lvl1pPr marL="0" indent="0">
              <a:buFontTx/>
              <a:buNone/>
              <a:defRPr>
                <a:noFill/>
              </a:defRPr>
            </a:lvl1pPr>
          </a:lstStyle>
          <a:p>
            <a:r>
              <a:rPr lang="en-US" dirty="0"/>
              <a:t>add picture</a:t>
            </a:r>
          </a:p>
        </p:txBody>
      </p:sp>
      <p:sp>
        <p:nvSpPr>
          <p:cNvPr id="37" name="Text Placeholder 2">
            <a:extLst>
              <a:ext uri="{FF2B5EF4-FFF2-40B4-BE49-F238E27FC236}">
                <a16:creationId xmlns:a16="http://schemas.microsoft.com/office/drawing/2014/main" id="{234C6EF1-520A-FA6A-22C6-8A35EEA8C69B}"/>
              </a:ext>
            </a:extLst>
          </p:cNvPr>
          <p:cNvSpPr>
            <a:spLocks noGrp="1"/>
          </p:cNvSpPr>
          <p:nvPr>
            <p:ph type="body" idx="135"/>
          </p:nvPr>
        </p:nvSpPr>
        <p:spPr>
          <a:xfrm>
            <a:off x="5461763" y="1901952"/>
            <a:ext cx="2323084" cy="315285"/>
          </a:xfrm>
        </p:spPr>
        <p:txBody>
          <a:bodyPr anchor="t">
            <a:normAutofit/>
          </a:bodyPr>
          <a:lstStyle>
            <a:lvl1pPr marL="0" indent="0">
              <a:buNone/>
              <a:defRPr sz="1000" b="0">
                <a:solidFill>
                  <a:schemeClr val="tx1"/>
                </a:solidFill>
                <a:latin typeface="+mn-lt"/>
              </a:defRPr>
            </a:lvl1pPr>
            <a:lvl2pPr marL="0" indent="0">
              <a:buNone/>
              <a:defRPr sz="1000" b="0">
                <a:solidFill>
                  <a:schemeClr val="tx1"/>
                </a:solidFill>
                <a:latin typeface="+mn-lt"/>
              </a:defRPr>
            </a:lvl2pPr>
            <a:lvl3pPr marL="0" indent="0">
              <a:buNone/>
              <a:defRPr sz="1000" b="0">
                <a:solidFill>
                  <a:schemeClr val="tx1"/>
                </a:solidFill>
                <a:latin typeface="+mn-lt"/>
              </a:defRPr>
            </a:lvl3pPr>
            <a:lvl4pPr marL="0" indent="0">
              <a:buNone/>
              <a:defRPr sz="1000" b="0">
                <a:solidFill>
                  <a:schemeClr val="tx1"/>
                </a:solidFill>
                <a:latin typeface="+mn-lt"/>
              </a:defRPr>
            </a:lvl4pPr>
            <a:lvl5pPr marL="0" indent="0">
              <a:buNone/>
              <a:tabLst/>
              <a:defRPr sz="1000" b="0">
                <a:solidFill>
                  <a:schemeClr val="tx1"/>
                </a:solidFill>
                <a:latin typeface="+mn-lt"/>
              </a:defRPr>
            </a:lvl5pPr>
            <a:lvl6pPr marL="0" indent="0">
              <a:buNone/>
              <a:defRPr sz="1000" b="0">
                <a:solidFill>
                  <a:schemeClr val="tx1"/>
                </a:solidFill>
                <a:latin typeface="+mn-lt"/>
              </a:defRPr>
            </a:lvl6pPr>
            <a:lvl7pPr marL="0" indent="0">
              <a:buNone/>
              <a:defRPr sz="1000" b="0">
                <a:solidFill>
                  <a:schemeClr val="tx1"/>
                </a:solidFill>
                <a:latin typeface="+mn-lt"/>
              </a:defRPr>
            </a:lvl7pPr>
            <a:lvl8pPr marL="0" indent="0">
              <a:buNone/>
              <a:defRPr sz="1000" b="0">
                <a:solidFill>
                  <a:schemeClr val="tx1"/>
                </a:solidFill>
                <a:latin typeface="+mn-lt"/>
              </a:defRPr>
            </a:lvl8pPr>
            <a:lvl9pPr marL="0" indent="0">
              <a:buNone/>
              <a:defRPr sz="1000" b="0">
                <a:solidFill>
                  <a:schemeClr val="tx1"/>
                </a:solidFill>
                <a:latin typeface="+mn-lt"/>
              </a:defRPr>
            </a:lvl9pPr>
          </a:lstStyle>
          <a:p>
            <a:pPr lvl="0"/>
            <a:r>
              <a:rPr lang="en-US"/>
              <a:t>Click to edit Master text styles</a:t>
            </a:r>
          </a:p>
        </p:txBody>
      </p:sp>
      <p:sp>
        <p:nvSpPr>
          <p:cNvPr id="38" name="Text Placeholder 2">
            <a:extLst>
              <a:ext uri="{FF2B5EF4-FFF2-40B4-BE49-F238E27FC236}">
                <a16:creationId xmlns:a16="http://schemas.microsoft.com/office/drawing/2014/main" id="{7D1854B2-C3C8-6AF9-1EE1-5DCF6E281E84}"/>
              </a:ext>
            </a:extLst>
          </p:cNvPr>
          <p:cNvSpPr>
            <a:spLocks noGrp="1"/>
          </p:cNvSpPr>
          <p:nvPr>
            <p:ph type="body" idx="136"/>
          </p:nvPr>
        </p:nvSpPr>
        <p:spPr>
          <a:xfrm>
            <a:off x="5461763" y="2313432"/>
            <a:ext cx="2323084" cy="484632"/>
          </a:xfrm>
        </p:spPr>
        <p:txBody>
          <a:bodyPr anchor="t">
            <a:normAutofit/>
          </a:bodyPr>
          <a:lstStyle>
            <a:lvl1pPr marL="0" indent="0">
              <a:buNone/>
              <a:defRPr sz="1000" b="0">
                <a:solidFill>
                  <a:schemeClr val="tx1"/>
                </a:solidFill>
                <a:latin typeface="Source Sans Pro Light" panose="020B0403030403020204" pitchFamily="34" charset="0"/>
              </a:defRPr>
            </a:lvl1pPr>
            <a:lvl2pPr marL="0" indent="0">
              <a:buNone/>
              <a:defRPr sz="1000" b="0">
                <a:solidFill>
                  <a:schemeClr val="tx1"/>
                </a:solidFill>
                <a:latin typeface="Source Sans Pro Light" panose="020B0403030403020204" pitchFamily="34" charset="0"/>
              </a:defRPr>
            </a:lvl2pPr>
            <a:lvl3pPr marL="0" indent="0">
              <a:buNone/>
              <a:defRPr sz="1000" b="0">
                <a:solidFill>
                  <a:schemeClr val="tx1"/>
                </a:solidFill>
                <a:latin typeface="Source Sans Pro Light" panose="020B0403030403020204" pitchFamily="34" charset="0"/>
              </a:defRPr>
            </a:lvl3pPr>
            <a:lvl4pPr marL="0" indent="0">
              <a:buNone/>
              <a:defRPr sz="1000" b="0">
                <a:solidFill>
                  <a:schemeClr val="tx1"/>
                </a:solidFill>
                <a:latin typeface="Source Sans Pro Light" panose="020B0403030403020204" pitchFamily="34" charset="0"/>
              </a:defRPr>
            </a:lvl4pPr>
            <a:lvl5pPr marL="0" indent="0">
              <a:buNone/>
              <a:tabLst/>
              <a:defRPr sz="1000" b="0">
                <a:solidFill>
                  <a:schemeClr val="tx1"/>
                </a:solidFill>
                <a:latin typeface="Source Sans Pro Light" panose="020B0403030403020204" pitchFamily="34" charset="0"/>
              </a:defRPr>
            </a:lvl5pPr>
            <a:lvl6pPr marL="0" indent="0">
              <a:buNone/>
              <a:defRPr sz="1000" b="0">
                <a:solidFill>
                  <a:schemeClr val="tx1"/>
                </a:solidFill>
                <a:latin typeface="Source Sans Pro Light" panose="020B0403030403020204" pitchFamily="34" charset="0"/>
              </a:defRPr>
            </a:lvl6pPr>
            <a:lvl7pPr marL="0" indent="0">
              <a:buNone/>
              <a:defRPr sz="1000" b="0">
                <a:solidFill>
                  <a:schemeClr val="tx1"/>
                </a:solidFill>
                <a:latin typeface="Source Sans Pro Light" panose="020B0403030403020204" pitchFamily="34" charset="0"/>
              </a:defRPr>
            </a:lvl7pPr>
            <a:lvl8pPr marL="0" indent="0">
              <a:buNone/>
              <a:defRPr sz="1000" b="0">
                <a:solidFill>
                  <a:schemeClr val="tx1"/>
                </a:solidFill>
                <a:latin typeface="Source Sans Pro Light" panose="020B0403030403020204" pitchFamily="34" charset="0"/>
              </a:defRPr>
            </a:lvl8pPr>
            <a:lvl9pPr marL="0" indent="0">
              <a:buNone/>
              <a:defRPr sz="1000" b="0">
                <a:solidFill>
                  <a:schemeClr val="tx1"/>
                </a:solidFill>
                <a:latin typeface="Source Sans Pro Light" panose="020B0403030403020204" pitchFamily="34" charset="0"/>
              </a:defRPr>
            </a:lvl9pPr>
          </a:lstStyle>
          <a:p>
            <a:pPr lvl="0"/>
            <a:r>
              <a:rPr lang="en-US"/>
              <a:t>Click to edit Master text styles</a:t>
            </a:r>
          </a:p>
        </p:txBody>
      </p:sp>
      <p:sp>
        <p:nvSpPr>
          <p:cNvPr id="39" name="Text Placeholder 2">
            <a:extLst>
              <a:ext uri="{FF2B5EF4-FFF2-40B4-BE49-F238E27FC236}">
                <a16:creationId xmlns:a16="http://schemas.microsoft.com/office/drawing/2014/main" id="{C83BB6BA-FB7C-C59D-1ACF-517FBF2C0358}"/>
              </a:ext>
            </a:extLst>
          </p:cNvPr>
          <p:cNvSpPr>
            <a:spLocks noGrp="1"/>
          </p:cNvSpPr>
          <p:nvPr>
            <p:ph type="body" idx="137"/>
          </p:nvPr>
        </p:nvSpPr>
        <p:spPr>
          <a:xfrm>
            <a:off x="5461763" y="3239610"/>
            <a:ext cx="2323084" cy="164592"/>
          </a:xfrm>
        </p:spPr>
        <p:txBody>
          <a:bodyPr anchor="t">
            <a:normAutofit/>
          </a:bodyPr>
          <a:lstStyle>
            <a:lvl1pPr marL="0" indent="0">
              <a:buNone/>
              <a:defRPr sz="1150" b="0">
                <a:solidFill>
                  <a:schemeClr val="accent1"/>
                </a:solidFill>
                <a:latin typeface="Source Sans Pro SemiBold" panose="020B0603030403020204" pitchFamily="34" charset="0"/>
              </a:defRPr>
            </a:lvl1pPr>
            <a:lvl2pPr marL="0" indent="0">
              <a:buNone/>
              <a:defRPr sz="1150" b="0">
                <a:solidFill>
                  <a:schemeClr val="accent1"/>
                </a:solidFill>
                <a:latin typeface="Source Sans Pro SemiBold" panose="020B0603030403020204" pitchFamily="34" charset="0"/>
              </a:defRPr>
            </a:lvl2pPr>
            <a:lvl3pPr marL="0" indent="0">
              <a:buNone/>
              <a:defRPr sz="1150" b="0">
                <a:solidFill>
                  <a:schemeClr val="accent1"/>
                </a:solidFill>
                <a:latin typeface="Source Sans Pro SemiBold" panose="020B0603030403020204" pitchFamily="34" charset="0"/>
              </a:defRPr>
            </a:lvl3pPr>
            <a:lvl4pPr marL="0" indent="0">
              <a:buNone/>
              <a:defRPr sz="1150" b="0">
                <a:solidFill>
                  <a:schemeClr val="accent1"/>
                </a:solidFill>
                <a:latin typeface="Source Sans Pro SemiBold" panose="020B0603030403020204" pitchFamily="34" charset="0"/>
              </a:defRPr>
            </a:lvl4pPr>
            <a:lvl5pPr marL="0" indent="0">
              <a:buNone/>
              <a:tabLst/>
              <a:defRPr sz="1150" b="0">
                <a:solidFill>
                  <a:schemeClr val="accent1"/>
                </a:solidFill>
                <a:latin typeface="Source Sans Pro SemiBold" panose="020B0603030403020204" pitchFamily="34" charset="0"/>
              </a:defRPr>
            </a:lvl5pPr>
            <a:lvl6pPr marL="0" indent="0">
              <a:buNone/>
              <a:defRPr sz="1150" b="0">
                <a:solidFill>
                  <a:schemeClr val="accent1"/>
                </a:solidFill>
                <a:latin typeface="Source Sans Pro SemiBold" panose="020B0603030403020204" pitchFamily="34" charset="0"/>
              </a:defRPr>
            </a:lvl6pPr>
            <a:lvl7pPr marL="0" indent="0">
              <a:buNone/>
              <a:defRPr sz="1150" b="0">
                <a:solidFill>
                  <a:schemeClr val="accent1"/>
                </a:solidFill>
                <a:latin typeface="Source Sans Pro SemiBold" panose="020B0603030403020204" pitchFamily="34" charset="0"/>
              </a:defRPr>
            </a:lvl7pPr>
            <a:lvl8pPr marL="0" indent="0">
              <a:buNone/>
              <a:defRPr sz="1150" b="0">
                <a:solidFill>
                  <a:schemeClr val="accent1"/>
                </a:solidFill>
                <a:latin typeface="Source Sans Pro SemiBold" panose="020B0603030403020204" pitchFamily="34" charset="0"/>
              </a:defRPr>
            </a:lvl8pPr>
            <a:lvl9pPr marL="0" indent="0">
              <a:buNone/>
              <a:defRPr sz="1150" b="0">
                <a:solidFill>
                  <a:schemeClr val="accent1"/>
                </a:solidFill>
                <a:latin typeface="Source Sans Pro SemiBold" panose="020B0603030403020204" pitchFamily="34" charset="0"/>
              </a:defRPr>
            </a:lvl9pPr>
          </a:lstStyle>
          <a:p>
            <a:pPr lvl="0"/>
            <a:r>
              <a:rPr lang="en-US"/>
              <a:t>Click to edit Master text styles</a:t>
            </a:r>
          </a:p>
        </p:txBody>
      </p:sp>
      <p:sp>
        <p:nvSpPr>
          <p:cNvPr id="40" name="Text Placeholder 2">
            <a:extLst>
              <a:ext uri="{FF2B5EF4-FFF2-40B4-BE49-F238E27FC236}">
                <a16:creationId xmlns:a16="http://schemas.microsoft.com/office/drawing/2014/main" id="{77BFAFD8-6B9C-3A6E-0E55-0D9AD300701F}"/>
              </a:ext>
            </a:extLst>
          </p:cNvPr>
          <p:cNvSpPr>
            <a:spLocks noGrp="1"/>
          </p:cNvSpPr>
          <p:nvPr>
            <p:ph type="body" idx="138"/>
          </p:nvPr>
        </p:nvSpPr>
        <p:spPr>
          <a:xfrm>
            <a:off x="5461763" y="3498499"/>
            <a:ext cx="2323084" cy="315285"/>
          </a:xfrm>
        </p:spPr>
        <p:txBody>
          <a:bodyPr anchor="t">
            <a:normAutofit/>
          </a:bodyPr>
          <a:lstStyle>
            <a:lvl1pPr marL="0" indent="0">
              <a:buNone/>
              <a:defRPr sz="1000" b="0">
                <a:solidFill>
                  <a:schemeClr val="tx1"/>
                </a:solidFill>
                <a:latin typeface="+mn-lt"/>
              </a:defRPr>
            </a:lvl1pPr>
            <a:lvl2pPr marL="0" indent="0">
              <a:buNone/>
              <a:defRPr sz="1000" b="0">
                <a:solidFill>
                  <a:schemeClr val="tx1"/>
                </a:solidFill>
                <a:latin typeface="+mn-lt"/>
              </a:defRPr>
            </a:lvl2pPr>
            <a:lvl3pPr marL="0" indent="0">
              <a:buNone/>
              <a:defRPr sz="1000" b="0">
                <a:solidFill>
                  <a:schemeClr val="tx1"/>
                </a:solidFill>
                <a:latin typeface="+mn-lt"/>
              </a:defRPr>
            </a:lvl3pPr>
            <a:lvl4pPr marL="0" indent="0">
              <a:buNone/>
              <a:defRPr sz="1000" b="0">
                <a:solidFill>
                  <a:schemeClr val="tx1"/>
                </a:solidFill>
                <a:latin typeface="+mn-lt"/>
              </a:defRPr>
            </a:lvl4pPr>
            <a:lvl5pPr marL="0" indent="0">
              <a:buNone/>
              <a:tabLst/>
              <a:defRPr sz="1000" b="0">
                <a:solidFill>
                  <a:schemeClr val="tx1"/>
                </a:solidFill>
                <a:latin typeface="+mn-lt"/>
              </a:defRPr>
            </a:lvl5pPr>
            <a:lvl6pPr marL="0" indent="0">
              <a:buNone/>
              <a:defRPr sz="1000" b="0">
                <a:solidFill>
                  <a:schemeClr val="tx1"/>
                </a:solidFill>
                <a:latin typeface="+mn-lt"/>
              </a:defRPr>
            </a:lvl6pPr>
            <a:lvl7pPr marL="0" indent="0">
              <a:buNone/>
              <a:defRPr sz="1000" b="0">
                <a:solidFill>
                  <a:schemeClr val="tx1"/>
                </a:solidFill>
                <a:latin typeface="+mn-lt"/>
              </a:defRPr>
            </a:lvl7pPr>
            <a:lvl8pPr marL="0" indent="0">
              <a:buNone/>
              <a:defRPr sz="1000" b="0">
                <a:solidFill>
                  <a:schemeClr val="tx1"/>
                </a:solidFill>
                <a:latin typeface="+mn-lt"/>
              </a:defRPr>
            </a:lvl8pPr>
            <a:lvl9pPr marL="0" indent="0">
              <a:buNone/>
              <a:defRPr sz="1000" b="0">
                <a:solidFill>
                  <a:schemeClr val="tx1"/>
                </a:solidFill>
                <a:latin typeface="+mn-lt"/>
              </a:defRPr>
            </a:lvl9pPr>
          </a:lstStyle>
          <a:p>
            <a:pPr lvl="0"/>
            <a:r>
              <a:rPr lang="en-US"/>
              <a:t>Click to edit Master text styles</a:t>
            </a:r>
          </a:p>
        </p:txBody>
      </p:sp>
      <p:sp>
        <p:nvSpPr>
          <p:cNvPr id="41" name="Text Placeholder 2">
            <a:extLst>
              <a:ext uri="{FF2B5EF4-FFF2-40B4-BE49-F238E27FC236}">
                <a16:creationId xmlns:a16="http://schemas.microsoft.com/office/drawing/2014/main" id="{88E1281C-D8B9-F219-EC3F-5059AE08574A}"/>
              </a:ext>
            </a:extLst>
          </p:cNvPr>
          <p:cNvSpPr>
            <a:spLocks noGrp="1"/>
          </p:cNvSpPr>
          <p:nvPr>
            <p:ph type="body" idx="139"/>
          </p:nvPr>
        </p:nvSpPr>
        <p:spPr>
          <a:xfrm>
            <a:off x="5461763" y="3909979"/>
            <a:ext cx="2323084" cy="484632"/>
          </a:xfrm>
        </p:spPr>
        <p:txBody>
          <a:bodyPr anchor="t">
            <a:normAutofit/>
          </a:bodyPr>
          <a:lstStyle>
            <a:lvl1pPr marL="0" indent="0">
              <a:buNone/>
              <a:defRPr sz="1000" b="0">
                <a:solidFill>
                  <a:schemeClr val="tx1"/>
                </a:solidFill>
                <a:latin typeface="Source Sans Pro Light" panose="020B0403030403020204" pitchFamily="34" charset="0"/>
              </a:defRPr>
            </a:lvl1pPr>
            <a:lvl2pPr marL="0" indent="0">
              <a:buNone/>
              <a:defRPr sz="1000" b="0">
                <a:solidFill>
                  <a:schemeClr val="tx1"/>
                </a:solidFill>
                <a:latin typeface="Source Sans Pro Light" panose="020B0403030403020204" pitchFamily="34" charset="0"/>
              </a:defRPr>
            </a:lvl2pPr>
            <a:lvl3pPr marL="0" indent="0">
              <a:buNone/>
              <a:defRPr sz="1000" b="0">
                <a:solidFill>
                  <a:schemeClr val="tx1"/>
                </a:solidFill>
                <a:latin typeface="Source Sans Pro Light" panose="020B0403030403020204" pitchFamily="34" charset="0"/>
              </a:defRPr>
            </a:lvl3pPr>
            <a:lvl4pPr marL="0" indent="0">
              <a:buNone/>
              <a:defRPr sz="1000" b="0">
                <a:solidFill>
                  <a:schemeClr val="tx1"/>
                </a:solidFill>
                <a:latin typeface="Source Sans Pro Light" panose="020B0403030403020204" pitchFamily="34" charset="0"/>
              </a:defRPr>
            </a:lvl4pPr>
            <a:lvl5pPr marL="0" indent="0">
              <a:buNone/>
              <a:tabLst/>
              <a:defRPr sz="1000" b="0">
                <a:solidFill>
                  <a:schemeClr val="tx1"/>
                </a:solidFill>
                <a:latin typeface="Source Sans Pro Light" panose="020B0403030403020204" pitchFamily="34" charset="0"/>
              </a:defRPr>
            </a:lvl5pPr>
            <a:lvl6pPr marL="0" indent="0">
              <a:buNone/>
              <a:defRPr sz="1000" b="0">
                <a:solidFill>
                  <a:schemeClr val="tx1"/>
                </a:solidFill>
                <a:latin typeface="Source Sans Pro Light" panose="020B0403030403020204" pitchFamily="34" charset="0"/>
              </a:defRPr>
            </a:lvl6pPr>
            <a:lvl7pPr marL="0" indent="0">
              <a:buNone/>
              <a:defRPr sz="1000" b="0">
                <a:solidFill>
                  <a:schemeClr val="tx1"/>
                </a:solidFill>
                <a:latin typeface="Source Sans Pro Light" panose="020B0403030403020204" pitchFamily="34" charset="0"/>
              </a:defRPr>
            </a:lvl7pPr>
            <a:lvl8pPr marL="0" indent="0">
              <a:buNone/>
              <a:defRPr sz="1000" b="0">
                <a:solidFill>
                  <a:schemeClr val="tx1"/>
                </a:solidFill>
                <a:latin typeface="Source Sans Pro Light" panose="020B0403030403020204" pitchFamily="34" charset="0"/>
              </a:defRPr>
            </a:lvl8pPr>
            <a:lvl9pPr marL="0" indent="0">
              <a:buNone/>
              <a:defRPr sz="1000" b="0">
                <a:solidFill>
                  <a:schemeClr val="tx1"/>
                </a:solidFill>
                <a:latin typeface="Source Sans Pro Light" panose="020B0403030403020204" pitchFamily="34" charset="0"/>
              </a:defRPr>
            </a:lvl9pPr>
          </a:lstStyle>
          <a:p>
            <a:pPr lvl="0"/>
            <a:r>
              <a:rPr lang="en-US"/>
              <a:t>Click to edit Master text styles</a:t>
            </a:r>
          </a:p>
        </p:txBody>
      </p:sp>
      <p:sp>
        <p:nvSpPr>
          <p:cNvPr id="42" name="Text Placeholder 2">
            <a:extLst>
              <a:ext uri="{FF2B5EF4-FFF2-40B4-BE49-F238E27FC236}">
                <a16:creationId xmlns:a16="http://schemas.microsoft.com/office/drawing/2014/main" id="{2AF1F704-E765-162D-03E2-B417B0A4F759}"/>
              </a:ext>
            </a:extLst>
          </p:cNvPr>
          <p:cNvSpPr>
            <a:spLocks noGrp="1"/>
          </p:cNvSpPr>
          <p:nvPr>
            <p:ph type="body" idx="140"/>
          </p:nvPr>
        </p:nvSpPr>
        <p:spPr>
          <a:xfrm>
            <a:off x="5461763" y="4836157"/>
            <a:ext cx="2323084" cy="164592"/>
          </a:xfrm>
        </p:spPr>
        <p:txBody>
          <a:bodyPr anchor="t">
            <a:normAutofit/>
          </a:bodyPr>
          <a:lstStyle>
            <a:lvl1pPr marL="0" indent="0">
              <a:buNone/>
              <a:defRPr sz="1150" b="0">
                <a:solidFill>
                  <a:schemeClr val="accent1"/>
                </a:solidFill>
                <a:latin typeface="Source Sans Pro SemiBold" panose="020B0603030403020204" pitchFamily="34" charset="0"/>
              </a:defRPr>
            </a:lvl1pPr>
            <a:lvl2pPr marL="0" indent="0">
              <a:buNone/>
              <a:defRPr sz="1150" b="0">
                <a:solidFill>
                  <a:schemeClr val="accent1"/>
                </a:solidFill>
                <a:latin typeface="Source Sans Pro SemiBold" panose="020B0603030403020204" pitchFamily="34" charset="0"/>
              </a:defRPr>
            </a:lvl2pPr>
            <a:lvl3pPr marL="0" indent="0">
              <a:buNone/>
              <a:defRPr sz="1150" b="0">
                <a:solidFill>
                  <a:schemeClr val="accent1"/>
                </a:solidFill>
                <a:latin typeface="Source Sans Pro SemiBold" panose="020B0603030403020204" pitchFamily="34" charset="0"/>
              </a:defRPr>
            </a:lvl3pPr>
            <a:lvl4pPr marL="0" indent="0">
              <a:buNone/>
              <a:defRPr sz="1150" b="0">
                <a:solidFill>
                  <a:schemeClr val="accent1"/>
                </a:solidFill>
                <a:latin typeface="Source Sans Pro SemiBold" panose="020B0603030403020204" pitchFamily="34" charset="0"/>
              </a:defRPr>
            </a:lvl4pPr>
            <a:lvl5pPr marL="0" indent="0">
              <a:buNone/>
              <a:tabLst/>
              <a:defRPr sz="1150" b="0">
                <a:solidFill>
                  <a:schemeClr val="accent1"/>
                </a:solidFill>
                <a:latin typeface="Source Sans Pro SemiBold" panose="020B0603030403020204" pitchFamily="34" charset="0"/>
              </a:defRPr>
            </a:lvl5pPr>
            <a:lvl6pPr marL="0" indent="0">
              <a:buNone/>
              <a:defRPr sz="1150" b="0">
                <a:solidFill>
                  <a:schemeClr val="accent1"/>
                </a:solidFill>
                <a:latin typeface="Source Sans Pro SemiBold" panose="020B0603030403020204" pitchFamily="34" charset="0"/>
              </a:defRPr>
            </a:lvl6pPr>
            <a:lvl7pPr marL="0" indent="0">
              <a:buNone/>
              <a:defRPr sz="1150" b="0">
                <a:solidFill>
                  <a:schemeClr val="accent1"/>
                </a:solidFill>
                <a:latin typeface="Source Sans Pro SemiBold" panose="020B0603030403020204" pitchFamily="34" charset="0"/>
              </a:defRPr>
            </a:lvl7pPr>
            <a:lvl8pPr marL="0" indent="0">
              <a:buNone/>
              <a:defRPr sz="1150" b="0">
                <a:solidFill>
                  <a:schemeClr val="accent1"/>
                </a:solidFill>
                <a:latin typeface="Source Sans Pro SemiBold" panose="020B0603030403020204" pitchFamily="34" charset="0"/>
              </a:defRPr>
            </a:lvl8pPr>
            <a:lvl9pPr marL="0" indent="0">
              <a:buNone/>
              <a:defRPr sz="1150" b="0">
                <a:solidFill>
                  <a:schemeClr val="accent1"/>
                </a:solidFill>
                <a:latin typeface="Source Sans Pro SemiBold" panose="020B0603030403020204" pitchFamily="34" charset="0"/>
              </a:defRPr>
            </a:lvl9pPr>
          </a:lstStyle>
          <a:p>
            <a:pPr lvl="0"/>
            <a:r>
              <a:rPr lang="en-US"/>
              <a:t>Click to edit Master text styles</a:t>
            </a:r>
          </a:p>
        </p:txBody>
      </p:sp>
      <p:sp>
        <p:nvSpPr>
          <p:cNvPr id="43" name="Text Placeholder 2">
            <a:extLst>
              <a:ext uri="{FF2B5EF4-FFF2-40B4-BE49-F238E27FC236}">
                <a16:creationId xmlns:a16="http://schemas.microsoft.com/office/drawing/2014/main" id="{8182C338-F8D6-9FBA-6FDD-B0D1885F2302}"/>
              </a:ext>
            </a:extLst>
          </p:cNvPr>
          <p:cNvSpPr>
            <a:spLocks noGrp="1"/>
          </p:cNvSpPr>
          <p:nvPr>
            <p:ph type="body" idx="141"/>
          </p:nvPr>
        </p:nvSpPr>
        <p:spPr>
          <a:xfrm>
            <a:off x="5461763" y="5095046"/>
            <a:ext cx="2323084" cy="315285"/>
          </a:xfrm>
        </p:spPr>
        <p:txBody>
          <a:bodyPr anchor="t">
            <a:normAutofit/>
          </a:bodyPr>
          <a:lstStyle>
            <a:lvl1pPr marL="0" indent="0">
              <a:buNone/>
              <a:defRPr sz="1000" b="0">
                <a:solidFill>
                  <a:schemeClr val="tx1"/>
                </a:solidFill>
                <a:latin typeface="+mn-lt"/>
              </a:defRPr>
            </a:lvl1pPr>
            <a:lvl2pPr marL="0" indent="0">
              <a:buNone/>
              <a:defRPr sz="1000" b="0">
                <a:solidFill>
                  <a:schemeClr val="tx1"/>
                </a:solidFill>
                <a:latin typeface="+mn-lt"/>
              </a:defRPr>
            </a:lvl2pPr>
            <a:lvl3pPr marL="0" indent="0">
              <a:buNone/>
              <a:defRPr sz="1000" b="0">
                <a:solidFill>
                  <a:schemeClr val="tx1"/>
                </a:solidFill>
                <a:latin typeface="+mn-lt"/>
              </a:defRPr>
            </a:lvl3pPr>
            <a:lvl4pPr marL="0" indent="0">
              <a:buNone/>
              <a:defRPr sz="1000" b="0">
                <a:solidFill>
                  <a:schemeClr val="tx1"/>
                </a:solidFill>
                <a:latin typeface="+mn-lt"/>
              </a:defRPr>
            </a:lvl4pPr>
            <a:lvl5pPr marL="0" indent="0">
              <a:buNone/>
              <a:tabLst/>
              <a:defRPr sz="1000" b="0">
                <a:solidFill>
                  <a:schemeClr val="tx1"/>
                </a:solidFill>
                <a:latin typeface="+mn-lt"/>
              </a:defRPr>
            </a:lvl5pPr>
            <a:lvl6pPr marL="0" indent="0">
              <a:buNone/>
              <a:defRPr sz="1000" b="0">
                <a:solidFill>
                  <a:schemeClr val="tx1"/>
                </a:solidFill>
                <a:latin typeface="+mn-lt"/>
              </a:defRPr>
            </a:lvl6pPr>
            <a:lvl7pPr marL="0" indent="0">
              <a:buNone/>
              <a:defRPr sz="1000" b="0">
                <a:solidFill>
                  <a:schemeClr val="tx1"/>
                </a:solidFill>
                <a:latin typeface="+mn-lt"/>
              </a:defRPr>
            </a:lvl7pPr>
            <a:lvl8pPr marL="0" indent="0">
              <a:buNone/>
              <a:defRPr sz="1000" b="0">
                <a:solidFill>
                  <a:schemeClr val="tx1"/>
                </a:solidFill>
                <a:latin typeface="+mn-lt"/>
              </a:defRPr>
            </a:lvl8pPr>
            <a:lvl9pPr marL="0" indent="0">
              <a:buNone/>
              <a:defRPr sz="1000" b="0">
                <a:solidFill>
                  <a:schemeClr val="tx1"/>
                </a:solidFill>
                <a:latin typeface="+mn-lt"/>
              </a:defRPr>
            </a:lvl9pPr>
          </a:lstStyle>
          <a:p>
            <a:pPr lvl="0"/>
            <a:r>
              <a:rPr lang="en-US"/>
              <a:t>Click to edit Master text styles</a:t>
            </a:r>
          </a:p>
        </p:txBody>
      </p:sp>
      <p:sp>
        <p:nvSpPr>
          <p:cNvPr id="44" name="Text Placeholder 2">
            <a:extLst>
              <a:ext uri="{FF2B5EF4-FFF2-40B4-BE49-F238E27FC236}">
                <a16:creationId xmlns:a16="http://schemas.microsoft.com/office/drawing/2014/main" id="{A9B4F52F-7BC1-61E1-457B-1C87AA0F1938}"/>
              </a:ext>
            </a:extLst>
          </p:cNvPr>
          <p:cNvSpPr>
            <a:spLocks noGrp="1"/>
          </p:cNvSpPr>
          <p:nvPr>
            <p:ph type="body" idx="142"/>
          </p:nvPr>
        </p:nvSpPr>
        <p:spPr>
          <a:xfrm>
            <a:off x="5461763" y="5506526"/>
            <a:ext cx="2323084" cy="484632"/>
          </a:xfrm>
        </p:spPr>
        <p:txBody>
          <a:bodyPr anchor="t">
            <a:normAutofit/>
          </a:bodyPr>
          <a:lstStyle>
            <a:lvl1pPr marL="0" indent="0">
              <a:buNone/>
              <a:defRPr sz="1000" b="0">
                <a:solidFill>
                  <a:schemeClr val="tx1"/>
                </a:solidFill>
                <a:latin typeface="Source Sans Pro Light" panose="020B0403030403020204" pitchFamily="34" charset="0"/>
              </a:defRPr>
            </a:lvl1pPr>
            <a:lvl2pPr marL="0" indent="0">
              <a:buNone/>
              <a:defRPr sz="1000" b="0">
                <a:solidFill>
                  <a:schemeClr val="tx1"/>
                </a:solidFill>
                <a:latin typeface="Source Sans Pro Light" panose="020B0403030403020204" pitchFamily="34" charset="0"/>
              </a:defRPr>
            </a:lvl2pPr>
            <a:lvl3pPr marL="0" indent="0">
              <a:buNone/>
              <a:defRPr sz="1000" b="0">
                <a:solidFill>
                  <a:schemeClr val="tx1"/>
                </a:solidFill>
                <a:latin typeface="Source Sans Pro Light" panose="020B0403030403020204" pitchFamily="34" charset="0"/>
              </a:defRPr>
            </a:lvl3pPr>
            <a:lvl4pPr marL="0" indent="0">
              <a:buNone/>
              <a:defRPr sz="1000" b="0">
                <a:solidFill>
                  <a:schemeClr val="tx1"/>
                </a:solidFill>
                <a:latin typeface="Source Sans Pro Light" panose="020B0403030403020204" pitchFamily="34" charset="0"/>
              </a:defRPr>
            </a:lvl4pPr>
            <a:lvl5pPr marL="0" indent="0">
              <a:buNone/>
              <a:tabLst/>
              <a:defRPr sz="1000" b="0">
                <a:solidFill>
                  <a:schemeClr val="tx1"/>
                </a:solidFill>
                <a:latin typeface="Source Sans Pro Light" panose="020B0403030403020204" pitchFamily="34" charset="0"/>
              </a:defRPr>
            </a:lvl5pPr>
            <a:lvl6pPr marL="0" indent="0">
              <a:buNone/>
              <a:defRPr sz="1000" b="0">
                <a:solidFill>
                  <a:schemeClr val="tx1"/>
                </a:solidFill>
                <a:latin typeface="Source Sans Pro Light" panose="020B0403030403020204" pitchFamily="34" charset="0"/>
              </a:defRPr>
            </a:lvl6pPr>
            <a:lvl7pPr marL="0" indent="0">
              <a:buNone/>
              <a:defRPr sz="1000" b="0">
                <a:solidFill>
                  <a:schemeClr val="tx1"/>
                </a:solidFill>
                <a:latin typeface="Source Sans Pro Light" panose="020B0403030403020204" pitchFamily="34" charset="0"/>
              </a:defRPr>
            </a:lvl7pPr>
            <a:lvl8pPr marL="0" indent="0">
              <a:buNone/>
              <a:defRPr sz="1000" b="0">
                <a:solidFill>
                  <a:schemeClr val="tx1"/>
                </a:solidFill>
                <a:latin typeface="Source Sans Pro Light" panose="020B0403030403020204" pitchFamily="34" charset="0"/>
              </a:defRPr>
            </a:lvl8pPr>
            <a:lvl9pPr marL="0" indent="0">
              <a:buNone/>
              <a:defRPr sz="1000" b="0">
                <a:solidFill>
                  <a:schemeClr val="tx1"/>
                </a:solidFill>
                <a:latin typeface="Source Sans Pro Light" panose="020B0403030403020204" pitchFamily="34" charset="0"/>
              </a:defRPr>
            </a:lvl9pPr>
          </a:lstStyle>
          <a:p>
            <a:pPr lvl="0"/>
            <a:r>
              <a:rPr lang="en-US"/>
              <a:t>Click to edit Master text styles</a:t>
            </a:r>
          </a:p>
        </p:txBody>
      </p:sp>
      <p:sp>
        <p:nvSpPr>
          <p:cNvPr id="45" name="Text Placeholder 2">
            <a:extLst>
              <a:ext uri="{FF2B5EF4-FFF2-40B4-BE49-F238E27FC236}">
                <a16:creationId xmlns:a16="http://schemas.microsoft.com/office/drawing/2014/main" id="{E76EDDD4-0B6A-4046-2433-6AAD2C24CBBC}"/>
              </a:ext>
            </a:extLst>
          </p:cNvPr>
          <p:cNvSpPr>
            <a:spLocks noGrp="1"/>
          </p:cNvSpPr>
          <p:nvPr>
            <p:ph type="body" idx="143"/>
          </p:nvPr>
        </p:nvSpPr>
        <p:spPr>
          <a:xfrm>
            <a:off x="9350728" y="1643063"/>
            <a:ext cx="2322576" cy="164592"/>
          </a:xfrm>
        </p:spPr>
        <p:txBody>
          <a:bodyPr anchor="t">
            <a:normAutofit/>
          </a:bodyPr>
          <a:lstStyle>
            <a:lvl1pPr marL="0" indent="0">
              <a:buNone/>
              <a:defRPr sz="1150" b="0">
                <a:solidFill>
                  <a:schemeClr val="accent1"/>
                </a:solidFill>
                <a:latin typeface="Source Sans Pro SemiBold" panose="020B0603030403020204" pitchFamily="34" charset="0"/>
              </a:defRPr>
            </a:lvl1pPr>
            <a:lvl2pPr marL="0" indent="0">
              <a:buNone/>
              <a:defRPr sz="1150" b="0">
                <a:solidFill>
                  <a:schemeClr val="accent1"/>
                </a:solidFill>
                <a:latin typeface="Source Sans Pro SemiBold" panose="020B0603030403020204" pitchFamily="34" charset="0"/>
              </a:defRPr>
            </a:lvl2pPr>
            <a:lvl3pPr marL="0" indent="0">
              <a:buNone/>
              <a:defRPr sz="1150" b="0">
                <a:solidFill>
                  <a:schemeClr val="accent1"/>
                </a:solidFill>
                <a:latin typeface="Source Sans Pro SemiBold" panose="020B0603030403020204" pitchFamily="34" charset="0"/>
              </a:defRPr>
            </a:lvl3pPr>
            <a:lvl4pPr marL="0" indent="0">
              <a:buNone/>
              <a:defRPr sz="1150" b="0">
                <a:solidFill>
                  <a:schemeClr val="accent1"/>
                </a:solidFill>
                <a:latin typeface="Source Sans Pro SemiBold" panose="020B0603030403020204" pitchFamily="34" charset="0"/>
              </a:defRPr>
            </a:lvl4pPr>
            <a:lvl5pPr marL="0" indent="0">
              <a:buNone/>
              <a:tabLst/>
              <a:defRPr sz="1150" b="0">
                <a:solidFill>
                  <a:schemeClr val="accent1"/>
                </a:solidFill>
                <a:latin typeface="Source Sans Pro SemiBold" panose="020B0603030403020204" pitchFamily="34" charset="0"/>
              </a:defRPr>
            </a:lvl5pPr>
            <a:lvl6pPr marL="0" indent="0">
              <a:buNone/>
              <a:defRPr sz="1150" b="0">
                <a:solidFill>
                  <a:schemeClr val="accent1"/>
                </a:solidFill>
                <a:latin typeface="Source Sans Pro SemiBold" panose="020B0603030403020204" pitchFamily="34" charset="0"/>
              </a:defRPr>
            </a:lvl6pPr>
            <a:lvl7pPr marL="0" indent="0">
              <a:buNone/>
              <a:defRPr sz="1150" b="0">
                <a:solidFill>
                  <a:schemeClr val="accent1"/>
                </a:solidFill>
                <a:latin typeface="Source Sans Pro SemiBold" panose="020B0603030403020204" pitchFamily="34" charset="0"/>
              </a:defRPr>
            </a:lvl7pPr>
            <a:lvl8pPr marL="0" indent="0">
              <a:buNone/>
              <a:defRPr sz="1150" b="0">
                <a:solidFill>
                  <a:schemeClr val="accent1"/>
                </a:solidFill>
                <a:latin typeface="Source Sans Pro SemiBold" panose="020B0603030403020204" pitchFamily="34" charset="0"/>
              </a:defRPr>
            </a:lvl8pPr>
            <a:lvl9pPr marL="0" indent="0">
              <a:buNone/>
              <a:defRPr sz="1150" b="0">
                <a:solidFill>
                  <a:schemeClr val="accent1"/>
                </a:solidFill>
                <a:latin typeface="Source Sans Pro SemiBold" panose="020B0603030403020204" pitchFamily="34" charset="0"/>
              </a:defRPr>
            </a:lvl9pPr>
          </a:lstStyle>
          <a:p>
            <a:pPr lvl="0"/>
            <a:r>
              <a:rPr lang="en-US"/>
              <a:t>Click to edit Master text styles</a:t>
            </a:r>
          </a:p>
        </p:txBody>
      </p:sp>
      <p:sp>
        <p:nvSpPr>
          <p:cNvPr id="46" name="Picture Placeholder 2">
            <a:extLst>
              <a:ext uri="{FF2B5EF4-FFF2-40B4-BE49-F238E27FC236}">
                <a16:creationId xmlns:a16="http://schemas.microsoft.com/office/drawing/2014/main" id="{58A2C879-8FAF-7632-1AFA-42A249C9739D}"/>
              </a:ext>
            </a:extLst>
          </p:cNvPr>
          <p:cNvSpPr>
            <a:spLocks noGrp="1"/>
          </p:cNvSpPr>
          <p:nvPr>
            <p:ph type="pic" sz="quarter" idx="144" hasCustomPrompt="1"/>
          </p:nvPr>
        </p:nvSpPr>
        <p:spPr>
          <a:xfrm>
            <a:off x="8296120" y="1645920"/>
            <a:ext cx="972000" cy="1150240"/>
          </a:xfrm>
          <a:prstGeom prst="rect">
            <a:avLst/>
          </a:prstGeom>
          <a:solidFill>
            <a:schemeClr val="bg2"/>
          </a:solidFill>
          <a:ln>
            <a:noFill/>
          </a:ln>
        </p:spPr>
        <p:txBody>
          <a:bodyPr>
            <a:noAutofit/>
          </a:bodyPr>
          <a:lstStyle>
            <a:lvl1pPr marL="0" indent="0">
              <a:buFontTx/>
              <a:buNone/>
              <a:defRPr>
                <a:noFill/>
              </a:defRPr>
            </a:lvl1pPr>
          </a:lstStyle>
          <a:p>
            <a:r>
              <a:rPr lang="en-US" dirty="0"/>
              <a:t>picture</a:t>
            </a:r>
          </a:p>
        </p:txBody>
      </p:sp>
      <p:sp>
        <p:nvSpPr>
          <p:cNvPr id="47" name="Picture Placeholder 2">
            <a:extLst>
              <a:ext uri="{FF2B5EF4-FFF2-40B4-BE49-F238E27FC236}">
                <a16:creationId xmlns:a16="http://schemas.microsoft.com/office/drawing/2014/main" id="{A39604D6-C6F0-AD2F-4459-3EF529850EEA}"/>
              </a:ext>
            </a:extLst>
          </p:cNvPr>
          <p:cNvSpPr>
            <a:spLocks noGrp="1"/>
          </p:cNvSpPr>
          <p:nvPr>
            <p:ph type="pic" sz="quarter" idx="145" hasCustomPrompt="1"/>
          </p:nvPr>
        </p:nvSpPr>
        <p:spPr>
          <a:xfrm>
            <a:off x="8293102" y="3239610"/>
            <a:ext cx="972619" cy="1150240"/>
          </a:xfrm>
          <a:prstGeom prst="rect">
            <a:avLst/>
          </a:prstGeom>
          <a:solidFill>
            <a:schemeClr val="bg2"/>
          </a:solidFill>
          <a:ln>
            <a:noFill/>
          </a:ln>
        </p:spPr>
        <p:txBody>
          <a:bodyPr>
            <a:noAutofit/>
          </a:bodyPr>
          <a:lstStyle>
            <a:lvl1pPr marL="0" indent="0">
              <a:buFontTx/>
              <a:buNone/>
              <a:defRPr>
                <a:noFill/>
              </a:defRPr>
            </a:lvl1pPr>
          </a:lstStyle>
          <a:p>
            <a:r>
              <a:rPr lang="en-US" dirty="0"/>
              <a:t>picture</a:t>
            </a:r>
          </a:p>
        </p:txBody>
      </p:sp>
      <p:sp>
        <p:nvSpPr>
          <p:cNvPr id="48" name="Picture Placeholder 2">
            <a:extLst>
              <a:ext uri="{FF2B5EF4-FFF2-40B4-BE49-F238E27FC236}">
                <a16:creationId xmlns:a16="http://schemas.microsoft.com/office/drawing/2014/main" id="{DECC6C1C-AA00-3A72-06A8-714F82E88CD5}"/>
              </a:ext>
            </a:extLst>
          </p:cNvPr>
          <p:cNvSpPr>
            <a:spLocks noGrp="1"/>
          </p:cNvSpPr>
          <p:nvPr>
            <p:ph type="pic" sz="quarter" idx="146" hasCustomPrompt="1"/>
          </p:nvPr>
        </p:nvSpPr>
        <p:spPr>
          <a:xfrm>
            <a:off x="8293102" y="4829931"/>
            <a:ext cx="972619" cy="1152000"/>
          </a:xfrm>
          <a:prstGeom prst="rect">
            <a:avLst/>
          </a:prstGeom>
          <a:solidFill>
            <a:schemeClr val="bg2"/>
          </a:solidFill>
          <a:ln>
            <a:noFill/>
          </a:ln>
        </p:spPr>
        <p:txBody>
          <a:bodyPr>
            <a:noAutofit/>
          </a:bodyPr>
          <a:lstStyle>
            <a:lvl1pPr marL="0" indent="0">
              <a:buFontTx/>
              <a:buNone/>
              <a:defRPr>
                <a:noFill/>
              </a:defRPr>
            </a:lvl1pPr>
          </a:lstStyle>
          <a:p>
            <a:r>
              <a:rPr lang="en-US" dirty="0"/>
              <a:t>add picture</a:t>
            </a:r>
          </a:p>
        </p:txBody>
      </p:sp>
      <p:sp>
        <p:nvSpPr>
          <p:cNvPr id="49" name="Text Placeholder 2">
            <a:extLst>
              <a:ext uri="{FF2B5EF4-FFF2-40B4-BE49-F238E27FC236}">
                <a16:creationId xmlns:a16="http://schemas.microsoft.com/office/drawing/2014/main" id="{DD308C7C-945C-FCC6-7882-E995601F8A36}"/>
              </a:ext>
            </a:extLst>
          </p:cNvPr>
          <p:cNvSpPr>
            <a:spLocks noGrp="1"/>
          </p:cNvSpPr>
          <p:nvPr>
            <p:ph type="body" idx="147"/>
          </p:nvPr>
        </p:nvSpPr>
        <p:spPr>
          <a:xfrm>
            <a:off x="9350728" y="1901952"/>
            <a:ext cx="2322576" cy="315285"/>
          </a:xfrm>
        </p:spPr>
        <p:txBody>
          <a:bodyPr anchor="t">
            <a:normAutofit/>
          </a:bodyPr>
          <a:lstStyle>
            <a:lvl1pPr marL="0" indent="0">
              <a:buNone/>
              <a:defRPr sz="1000" b="0">
                <a:solidFill>
                  <a:schemeClr val="tx1"/>
                </a:solidFill>
                <a:latin typeface="+mn-lt"/>
              </a:defRPr>
            </a:lvl1pPr>
            <a:lvl2pPr marL="0" indent="0">
              <a:buNone/>
              <a:defRPr sz="1000" b="0">
                <a:solidFill>
                  <a:schemeClr val="tx1"/>
                </a:solidFill>
                <a:latin typeface="+mn-lt"/>
              </a:defRPr>
            </a:lvl2pPr>
            <a:lvl3pPr marL="0" indent="0">
              <a:buNone/>
              <a:defRPr sz="1000" b="0">
                <a:solidFill>
                  <a:schemeClr val="tx1"/>
                </a:solidFill>
                <a:latin typeface="+mn-lt"/>
              </a:defRPr>
            </a:lvl3pPr>
            <a:lvl4pPr marL="0" indent="0">
              <a:buNone/>
              <a:defRPr sz="1000" b="0">
                <a:solidFill>
                  <a:schemeClr val="tx1"/>
                </a:solidFill>
                <a:latin typeface="+mn-lt"/>
              </a:defRPr>
            </a:lvl4pPr>
            <a:lvl5pPr marL="0" indent="0">
              <a:buNone/>
              <a:tabLst/>
              <a:defRPr sz="1000" b="0">
                <a:solidFill>
                  <a:schemeClr val="tx1"/>
                </a:solidFill>
                <a:latin typeface="+mn-lt"/>
              </a:defRPr>
            </a:lvl5pPr>
            <a:lvl6pPr marL="0" indent="0">
              <a:buNone/>
              <a:defRPr sz="1000" b="0">
                <a:solidFill>
                  <a:schemeClr val="tx1"/>
                </a:solidFill>
                <a:latin typeface="+mn-lt"/>
              </a:defRPr>
            </a:lvl6pPr>
            <a:lvl7pPr marL="0" indent="0">
              <a:buNone/>
              <a:defRPr sz="1000" b="0">
                <a:solidFill>
                  <a:schemeClr val="tx1"/>
                </a:solidFill>
                <a:latin typeface="+mn-lt"/>
              </a:defRPr>
            </a:lvl7pPr>
            <a:lvl8pPr marL="0" indent="0">
              <a:buNone/>
              <a:defRPr sz="1000" b="0">
                <a:solidFill>
                  <a:schemeClr val="tx1"/>
                </a:solidFill>
                <a:latin typeface="+mn-lt"/>
              </a:defRPr>
            </a:lvl8pPr>
            <a:lvl9pPr marL="0" indent="0">
              <a:buNone/>
              <a:defRPr sz="1000" b="0">
                <a:solidFill>
                  <a:schemeClr val="tx1"/>
                </a:solidFill>
                <a:latin typeface="+mn-lt"/>
              </a:defRPr>
            </a:lvl9pPr>
          </a:lstStyle>
          <a:p>
            <a:pPr lvl="0"/>
            <a:r>
              <a:rPr lang="en-US"/>
              <a:t>Click to edit Master text styles</a:t>
            </a:r>
          </a:p>
        </p:txBody>
      </p:sp>
      <p:sp>
        <p:nvSpPr>
          <p:cNvPr id="50" name="Text Placeholder 2">
            <a:extLst>
              <a:ext uri="{FF2B5EF4-FFF2-40B4-BE49-F238E27FC236}">
                <a16:creationId xmlns:a16="http://schemas.microsoft.com/office/drawing/2014/main" id="{74A7BFEB-C5CD-2881-29D6-B5E9DE4D6DE9}"/>
              </a:ext>
            </a:extLst>
          </p:cNvPr>
          <p:cNvSpPr>
            <a:spLocks noGrp="1"/>
          </p:cNvSpPr>
          <p:nvPr>
            <p:ph type="body" idx="148"/>
          </p:nvPr>
        </p:nvSpPr>
        <p:spPr>
          <a:xfrm>
            <a:off x="9350728" y="2313432"/>
            <a:ext cx="2322576" cy="484632"/>
          </a:xfrm>
        </p:spPr>
        <p:txBody>
          <a:bodyPr anchor="t">
            <a:normAutofit/>
          </a:bodyPr>
          <a:lstStyle>
            <a:lvl1pPr marL="0" indent="0">
              <a:buNone/>
              <a:defRPr sz="1000" b="0">
                <a:solidFill>
                  <a:schemeClr val="tx1"/>
                </a:solidFill>
                <a:latin typeface="Source Sans Pro Light" panose="020B0403030403020204" pitchFamily="34" charset="0"/>
              </a:defRPr>
            </a:lvl1pPr>
            <a:lvl2pPr marL="0" indent="0">
              <a:buNone/>
              <a:defRPr sz="1000" b="0">
                <a:solidFill>
                  <a:schemeClr val="tx1"/>
                </a:solidFill>
                <a:latin typeface="Source Sans Pro Light" panose="020B0403030403020204" pitchFamily="34" charset="0"/>
              </a:defRPr>
            </a:lvl2pPr>
            <a:lvl3pPr marL="0" indent="0">
              <a:buNone/>
              <a:defRPr sz="1000" b="0">
                <a:solidFill>
                  <a:schemeClr val="tx1"/>
                </a:solidFill>
                <a:latin typeface="Source Sans Pro Light" panose="020B0403030403020204" pitchFamily="34" charset="0"/>
              </a:defRPr>
            </a:lvl3pPr>
            <a:lvl4pPr marL="0" indent="0">
              <a:buNone/>
              <a:defRPr sz="1000" b="0">
                <a:solidFill>
                  <a:schemeClr val="tx1"/>
                </a:solidFill>
                <a:latin typeface="Source Sans Pro Light" panose="020B0403030403020204" pitchFamily="34" charset="0"/>
              </a:defRPr>
            </a:lvl4pPr>
            <a:lvl5pPr marL="0" indent="0">
              <a:buNone/>
              <a:tabLst/>
              <a:defRPr sz="1000" b="0">
                <a:solidFill>
                  <a:schemeClr val="tx1"/>
                </a:solidFill>
                <a:latin typeface="Source Sans Pro Light" panose="020B0403030403020204" pitchFamily="34" charset="0"/>
              </a:defRPr>
            </a:lvl5pPr>
            <a:lvl6pPr marL="0" indent="0">
              <a:buNone/>
              <a:defRPr sz="1000" b="0">
                <a:solidFill>
                  <a:schemeClr val="tx1"/>
                </a:solidFill>
                <a:latin typeface="Source Sans Pro Light" panose="020B0403030403020204" pitchFamily="34" charset="0"/>
              </a:defRPr>
            </a:lvl6pPr>
            <a:lvl7pPr marL="0" indent="0">
              <a:buNone/>
              <a:defRPr sz="1000" b="0">
                <a:solidFill>
                  <a:schemeClr val="tx1"/>
                </a:solidFill>
                <a:latin typeface="Source Sans Pro Light" panose="020B0403030403020204" pitchFamily="34" charset="0"/>
              </a:defRPr>
            </a:lvl7pPr>
            <a:lvl8pPr marL="0" indent="0">
              <a:buNone/>
              <a:defRPr sz="1000" b="0">
                <a:solidFill>
                  <a:schemeClr val="tx1"/>
                </a:solidFill>
                <a:latin typeface="Source Sans Pro Light" panose="020B0403030403020204" pitchFamily="34" charset="0"/>
              </a:defRPr>
            </a:lvl8pPr>
            <a:lvl9pPr marL="0" indent="0">
              <a:buNone/>
              <a:defRPr sz="1000" b="0">
                <a:solidFill>
                  <a:schemeClr val="tx1"/>
                </a:solidFill>
                <a:latin typeface="Source Sans Pro Light" panose="020B0403030403020204" pitchFamily="34" charset="0"/>
              </a:defRPr>
            </a:lvl9pPr>
          </a:lstStyle>
          <a:p>
            <a:pPr lvl="0"/>
            <a:r>
              <a:rPr lang="en-US"/>
              <a:t>Click to edit Master text styles</a:t>
            </a:r>
          </a:p>
        </p:txBody>
      </p:sp>
      <p:sp>
        <p:nvSpPr>
          <p:cNvPr id="51" name="Text Placeholder 2">
            <a:extLst>
              <a:ext uri="{FF2B5EF4-FFF2-40B4-BE49-F238E27FC236}">
                <a16:creationId xmlns:a16="http://schemas.microsoft.com/office/drawing/2014/main" id="{B1FA0A35-65F3-A7BA-F0C2-C169865E8A3B}"/>
              </a:ext>
            </a:extLst>
          </p:cNvPr>
          <p:cNvSpPr>
            <a:spLocks noGrp="1"/>
          </p:cNvSpPr>
          <p:nvPr>
            <p:ph type="body" idx="149"/>
          </p:nvPr>
        </p:nvSpPr>
        <p:spPr>
          <a:xfrm>
            <a:off x="9350728" y="3239610"/>
            <a:ext cx="2322576" cy="164592"/>
          </a:xfrm>
        </p:spPr>
        <p:txBody>
          <a:bodyPr anchor="t">
            <a:normAutofit/>
          </a:bodyPr>
          <a:lstStyle>
            <a:lvl1pPr marL="0" indent="0">
              <a:buNone/>
              <a:defRPr sz="1150" b="0">
                <a:solidFill>
                  <a:schemeClr val="accent1"/>
                </a:solidFill>
                <a:latin typeface="Source Sans Pro SemiBold" panose="020B0603030403020204" pitchFamily="34" charset="0"/>
              </a:defRPr>
            </a:lvl1pPr>
            <a:lvl2pPr marL="0" indent="0">
              <a:buNone/>
              <a:defRPr sz="1150" b="0">
                <a:solidFill>
                  <a:schemeClr val="accent1"/>
                </a:solidFill>
                <a:latin typeface="Source Sans Pro SemiBold" panose="020B0603030403020204" pitchFamily="34" charset="0"/>
              </a:defRPr>
            </a:lvl2pPr>
            <a:lvl3pPr marL="0" indent="0">
              <a:buNone/>
              <a:defRPr sz="1150" b="0">
                <a:solidFill>
                  <a:schemeClr val="accent1"/>
                </a:solidFill>
                <a:latin typeface="Source Sans Pro SemiBold" panose="020B0603030403020204" pitchFamily="34" charset="0"/>
              </a:defRPr>
            </a:lvl3pPr>
            <a:lvl4pPr marL="0" indent="0">
              <a:buNone/>
              <a:defRPr sz="1150" b="0">
                <a:solidFill>
                  <a:schemeClr val="accent1"/>
                </a:solidFill>
                <a:latin typeface="Source Sans Pro SemiBold" panose="020B0603030403020204" pitchFamily="34" charset="0"/>
              </a:defRPr>
            </a:lvl4pPr>
            <a:lvl5pPr marL="0" indent="0">
              <a:buNone/>
              <a:tabLst/>
              <a:defRPr sz="1150" b="0">
                <a:solidFill>
                  <a:schemeClr val="accent1"/>
                </a:solidFill>
                <a:latin typeface="Source Sans Pro SemiBold" panose="020B0603030403020204" pitchFamily="34" charset="0"/>
              </a:defRPr>
            </a:lvl5pPr>
            <a:lvl6pPr marL="0" indent="0">
              <a:buNone/>
              <a:defRPr sz="1150" b="0">
                <a:solidFill>
                  <a:schemeClr val="accent1"/>
                </a:solidFill>
                <a:latin typeface="Source Sans Pro SemiBold" panose="020B0603030403020204" pitchFamily="34" charset="0"/>
              </a:defRPr>
            </a:lvl6pPr>
            <a:lvl7pPr marL="0" indent="0">
              <a:buNone/>
              <a:defRPr sz="1150" b="0">
                <a:solidFill>
                  <a:schemeClr val="accent1"/>
                </a:solidFill>
                <a:latin typeface="Source Sans Pro SemiBold" panose="020B0603030403020204" pitchFamily="34" charset="0"/>
              </a:defRPr>
            </a:lvl7pPr>
            <a:lvl8pPr marL="0" indent="0">
              <a:buNone/>
              <a:defRPr sz="1150" b="0">
                <a:solidFill>
                  <a:schemeClr val="accent1"/>
                </a:solidFill>
                <a:latin typeface="Source Sans Pro SemiBold" panose="020B0603030403020204" pitchFamily="34" charset="0"/>
              </a:defRPr>
            </a:lvl8pPr>
            <a:lvl9pPr marL="0" indent="0">
              <a:buNone/>
              <a:defRPr sz="1150" b="0">
                <a:solidFill>
                  <a:schemeClr val="accent1"/>
                </a:solidFill>
                <a:latin typeface="Source Sans Pro SemiBold" panose="020B0603030403020204" pitchFamily="34" charset="0"/>
              </a:defRPr>
            </a:lvl9pPr>
          </a:lstStyle>
          <a:p>
            <a:pPr lvl="0"/>
            <a:r>
              <a:rPr lang="en-US"/>
              <a:t>Click to edit Master text styles</a:t>
            </a:r>
          </a:p>
        </p:txBody>
      </p:sp>
      <p:sp>
        <p:nvSpPr>
          <p:cNvPr id="52" name="Text Placeholder 2">
            <a:extLst>
              <a:ext uri="{FF2B5EF4-FFF2-40B4-BE49-F238E27FC236}">
                <a16:creationId xmlns:a16="http://schemas.microsoft.com/office/drawing/2014/main" id="{C139BAB4-D438-6A50-F74A-C626C8EEB38F}"/>
              </a:ext>
            </a:extLst>
          </p:cNvPr>
          <p:cNvSpPr>
            <a:spLocks noGrp="1"/>
          </p:cNvSpPr>
          <p:nvPr>
            <p:ph type="body" idx="150"/>
          </p:nvPr>
        </p:nvSpPr>
        <p:spPr>
          <a:xfrm>
            <a:off x="9350728" y="3498499"/>
            <a:ext cx="2322576" cy="315285"/>
          </a:xfrm>
        </p:spPr>
        <p:txBody>
          <a:bodyPr anchor="t">
            <a:normAutofit/>
          </a:bodyPr>
          <a:lstStyle>
            <a:lvl1pPr marL="0" indent="0">
              <a:buNone/>
              <a:defRPr sz="1000" b="0">
                <a:solidFill>
                  <a:schemeClr val="tx1"/>
                </a:solidFill>
                <a:latin typeface="+mn-lt"/>
              </a:defRPr>
            </a:lvl1pPr>
            <a:lvl2pPr marL="0" indent="0">
              <a:buNone/>
              <a:defRPr sz="1000" b="0">
                <a:solidFill>
                  <a:schemeClr val="tx1"/>
                </a:solidFill>
                <a:latin typeface="+mn-lt"/>
              </a:defRPr>
            </a:lvl2pPr>
            <a:lvl3pPr marL="0" indent="0">
              <a:buNone/>
              <a:defRPr sz="1000" b="0">
                <a:solidFill>
                  <a:schemeClr val="tx1"/>
                </a:solidFill>
                <a:latin typeface="+mn-lt"/>
              </a:defRPr>
            </a:lvl3pPr>
            <a:lvl4pPr marL="0" indent="0">
              <a:buNone/>
              <a:defRPr sz="1000" b="0">
                <a:solidFill>
                  <a:schemeClr val="tx1"/>
                </a:solidFill>
                <a:latin typeface="+mn-lt"/>
              </a:defRPr>
            </a:lvl4pPr>
            <a:lvl5pPr marL="0" indent="0">
              <a:buNone/>
              <a:tabLst/>
              <a:defRPr sz="1000" b="0">
                <a:solidFill>
                  <a:schemeClr val="tx1"/>
                </a:solidFill>
                <a:latin typeface="+mn-lt"/>
              </a:defRPr>
            </a:lvl5pPr>
            <a:lvl6pPr marL="0" indent="0">
              <a:buNone/>
              <a:defRPr sz="1000" b="0">
                <a:solidFill>
                  <a:schemeClr val="tx1"/>
                </a:solidFill>
                <a:latin typeface="+mn-lt"/>
              </a:defRPr>
            </a:lvl6pPr>
            <a:lvl7pPr marL="0" indent="0">
              <a:buNone/>
              <a:defRPr sz="1000" b="0">
                <a:solidFill>
                  <a:schemeClr val="tx1"/>
                </a:solidFill>
                <a:latin typeface="+mn-lt"/>
              </a:defRPr>
            </a:lvl7pPr>
            <a:lvl8pPr marL="0" indent="0">
              <a:buNone/>
              <a:defRPr sz="1000" b="0">
                <a:solidFill>
                  <a:schemeClr val="tx1"/>
                </a:solidFill>
                <a:latin typeface="+mn-lt"/>
              </a:defRPr>
            </a:lvl8pPr>
            <a:lvl9pPr marL="0" indent="0">
              <a:buNone/>
              <a:defRPr sz="1000" b="0">
                <a:solidFill>
                  <a:schemeClr val="tx1"/>
                </a:solidFill>
                <a:latin typeface="+mn-lt"/>
              </a:defRPr>
            </a:lvl9pPr>
          </a:lstStyle>
          <a:p>
            <a:pPr lvl="0"/>
            <a:r>
              <a:rPr lang="en-US"/>
              <a:t>Click to edit Master text styles</a:t>
            </a:r>
          </a:p>
        </p:txBody>
      </p:sp>
      <p:sp>
        <p:nvSpPr>
          <p:cNvPr id="53" name="Text Placeholder 2">
            <a:extLst>
              <a:ext uri="{FF2B5EF4-FFF2-40B4-BE49-F238E27FC236}">
                <a16:creationId xmlns:a16="http://schemas.microsoft.com/office/drawing/2014/main" id="{B9D435B0-85E0-13DD-1879-977D70D03219}"/>
              </a:ext>
            </a:extLst>
          </p:cNvPr>
          <p:cNvSpPr>
            <a:spLocks noGrp="1"/>
          </p:cNvSpPr>
          <p:nvPr>
            <p:ph type="body" idx="151"/>
          </p:nvPr>
        </p:nvSpPr>
        <p:spPr>
          <a:xfrm>
            <a:off x="9350728" y="3909979"/>
            <a:ext cx="2322576" cy="484632"/>
          </a:xfrm>
        </p:spPr>
        <p:txBody>
          <a:bodyPr anchor="t">
            <a:normAutofit/>
          </a:bodyPr>
          <a:lstStyle>
            <a:lvl1pPr marL="0" indent="0">
              <a:buNone/>
              <a:defRPr sz="1000" b="0">
                <a:solidFill>
                  <a:schemeClr val="tx1"/>
                </a:solidFill>
                <a:latin typeface="Source Sans Pro Light" panose="020B0403030403020204" pitchFamily="34" charset="0"/>
              </a:defRPr>
            </a:lvl1pPr>
            <a:lvl2pPr marL="0" indent="0">
              <a:buNone/>
              <a:defRPr sz="1000" b="0">
                <a:solidFill>
                  <a:schemeClr val="tx1"/>
                </a:solidFill>
                <a:latin typeface="Source Sans Pro Light" panose="020B0403030403020204" pitchFamily="34" charset="0"/>
              </a:defRPr>
            </a:lvl2pPr>
            <a:lvl3pPr marL="0" indent="0">
              <a:buNone/>
              <a:defRPr sz="1000" b="0">
                <a:solidFill>
                  <a:schemeClr val="tx1"/>
                </a:solidFill>
                <a:latin typeface="Source Sans Pro Light" panose="020B0403030403020204" pitchFamily="34" charset="0"/>
              </a:defRPr>
            </a:lvl3pPr>
            <a:lvl4pPr marL="0" indent="0">
              <a:buNone/>
              <a:defRPr sz="1000" b="0">
                <a:solidFill>
                  <a:schemeClr val="tx1"/>
                </a:solidFill>
                <a:latin typeface="Source Sans Pro Light" panose="020B0403030403020204" pitchFamily="34" charset="0"/>
              </a:defRPr>
            </a:lvl4pPr>
            <a:lvl5pPr marL="0" indent="0">
              <a:buNone/>
              <a:tabLst/>
              <a:defRPr sz="1000" b="0">
                <a:solidFill>
                  <a:schemeClr val="tx1"/>
                </a:solidFill>
                <a:latin typeface="Source Sans Pro Light" panose="020B0403030403020204" pitchFamily="34" charset="0"/>
              </a:defRPr>
            </a:lvl5pPr>
            <a:lvl6pPr marL="0" indent="0">
              <a:buNone/>
              <a:defRPr sz="1000" b="0">
                <a:solidFill>
                  <a:schemeClr val="tx1"/>
                </a:solidFill>
                <a:latin typeface="Source Sans Pro Light" panose="020B0403030403020204" pitchFamily="34" charset="0"/>
              </a:defRPr>
            </a:lvl6pPr>
            <a:lvl7pPr marL="0" indent="0">
              <a:buNone/>
              <a:defRPr sz="1000" b="0">
                <a:solidFill>
                  <a:schemeClr val="tx1"/>
                </a:solidFill>
                <a:latin typeface="Source Sans Pro Light" panose="020B0403030403020204" pitchFamily="34" charset="0"/>
              </a:defRPr>
            </a:lvl7pPr>
            <a:lvl8pPr marL="0" indent="0">
              <a:buNone/>
              <a:defRPr sz="1000" b="0">
                <a:solidFill>
                  <a:schemeClr val="tx1"/>
                </a:solidFill>
                <a:latin typeface="Source Sans Pro Light" panose="020B0403030403020204" pitchFamily="34" charset="0"/>
              </a:defRPr>
            </a:lvl8pPr>
            <a:lvl9pPr marL="0" indent="0">
              <a:buNone/>
              <a:defRPr sz="1000" b="0">
                <a:solidFill>
                  <a:schemeClr val="tx1"/>
                </a:solidFill>
                <a:latin typeface="Source Sans Pro Light" panose="020B0403030403020204" pitchFamily="34" charset="0"/>
              </a:defRPr>
            </a:lvl9pPr>
          </a:lstStyle>
          <a:p>
            <a:pPr lvl="0"/>
            <a:r>
              <a:rPr lang="en-US"/>
              <a:t>Click to edit Master text styles</a:t>
            </a:r>
          </a:p>
        </p:txBody>
      </p:sp>
      <p:sp>
        <p:nvSpPr>
          <p:cNvPr id="54" name="Text Placeholder 2">
            <a:extLst>
              <a:ext uri="{FF2B5EF4-FFF2-40B4-BE49-F238E27FC236}">
                <a16:creationId xmlns:a16="http://schemas.microsoft.com/office/drawing/2014/main" id="{9B6C8506-39B1-453F-1390-6029AA9D663C}"/>
              </a:ext>
            </a:extLst>
          </p:cNvPr>
          <p:cNvSpPr>
            <a:spLocks noGrp="1"/>
          </p:cNvSpPr>
          <p:nvPr>
            <p:ph type="body" idx="152"/>
          </p:nvPr>
        </p:nvSpPr>
        <p:spPr>
          <a:xfrm>
            <a:off x="9350728" y="4836157"/>
            <a:ext cx="2322576" cy="164592"/>
          </a:xfrm>
        </p:spPr>
        <p:txBody>
          <a:bodyPr anchor="t">
            <a:normAutofit/>
          </a:bodyPr>
          <a:lstStyle>
            <a:lvl1pPr marL="0" indent="0">
              <a:buNone/>
              <a:defRPr sz="1150" b="0">
                <a:solidFill>
                  <a:schemeClr val="accent1"/>
                </a:solidFill>
                <a:latin typeface="Source Sans Pro SemiBold" panose="020B0603030403020204" pitchFamily="34" charset="0"/>
              </a:defRPr>
            </a:lvl1pPr>
            <a:lvl2pPr marL="0" indent="0">
              <a:buNone/>
              <a:defRPr sz="1150" b="0">
                <a:solidFill>
                  <a:schemeClr val="accent1"/>
                </a:solidFill>
                <a:latin typeface="Source Sans Pro SemiBold" panose="020B0603030403020204" pitchFamily="34" charset="0"/>
              </a:defRPr>
            </a:lvl2pPr>
            <a:lvl3pPr marL="0" indent="0">
              <a:buNone/>
              <a:defRPr sz="1150" b="0">
                <a:solidFill>
                  <a:schemeClr val="accent1"/>
                </a:solidFill>
                <a:latin typeface="Source Sans Pro SemiBold" panose="020B0603030403020204" pitchFamily="34" charset="0"/>
              </a:defRPr>
            </a:lvl3pPr>
            <a:lvl4pPr marL="0" indent="0">
              <a:buNone/>
              <a:defRPr sz="1150" b="0">
                <a:solidFill>
                  <a:schemeClr val="accent1"/>
                </a:solidFill>
                <a:latin typeface="Source Sans Pro SemiBold" panose="020B0603030403020204" pitchFamily="34" charset="0"/>
              </a:defRPr>
            </a:lvl4pPr>
            <a:lvl5pPr marL="0" indent="0">
              <a:buNone/>
              <a:tabLst/>
              <a:defRPr sz="1150" b="0">
                <a:solidFill>
                  <a:schemeClr val="accent1"/>
                </a:solidFill>
                <a:latin typeface="Source Sans Pro SemiBold" panose="020B0603030403020204" pitchFamily="34" charset="0"/>
              </a:defRPr>
            </a:lvl5pPr>
            <a:lvl6pPr marL="0" indent="0">
              <a:buNone/>
              <a:defRPr sz="1150" b="0">
                <a:solidFill>
                  <a:schemeClr val="accent1"/>
                </a:solidFill>
                <a:latin typeface="Source Sans Pro SemiBold" panose="020B0603030403020204" pitchFamily="34" charset="0"/>
              </a:defRPr>
            </a:lvl6pPr>
            <a:lvl7pPr marL="0" indent="0">
              <a:buNone/>
              <a:defRPr sz="1150" b="0">
                <a:solidFill>
                  <a:schemeClr val="accent1"/>
                </a:solidFill>
                <a:latin typeface="Source Sans Pro SemiBold" panose="020B0603030403020204" pitchFamily="34" charset="0"/>
              </a:defRPr>
            </a:lvl7pPr>
            <a:lvl8pPr marL="0" indent="0">
              <a:buNone/>
              <a:defRPr sz="1150" b="0">
                <a:solidFill>
                  <a:schemeClr val="accent1"/>
                </a:solidFill>
                <a:latin typeface="Source Sans Pro SemiBold" panose="020B0603030403020204" pitchFamily="34" charset="0"/>
              </a:defRPr>
            </a:lvl8pPr>
            <a:lvl9pPr marL="0" indent="0">
              <a:buNone/>
              <a:defRPr sz="1150" b="0">
                <a:solidFill>
                  <a:schemeClr val="accent1"/>
                </a:solidFill>
                <a:latin typeface="Source Sans Pro SemiBold" panose="020B0603030403020204" pitchFamily="34" charset="0"/>
              </a:defRPr>
            </a:lvl9pPr>
          </a:lstStyle>
          <a:p>
            <a:pPr lvl="0"/>
            <a:r>
              <a:rPr lang="en-US"/>
              <a:t>Click to edit Master text styles</a:t>
            </a:r>
          </a:p>
        </p:txBody>
      </p:sp>
      <p:sp>
        <p:nvSpPr>
          <p:cNvPr id="55" name="Text Placeholder 2">
            <a:extLst>
              <a:ext uri="{FF2B5EF4-FFF2-40B4-BE49-F238E27FC236}">
                <a16:creationId xmlns:a16="http://schemas.microsoft.com/office/drawing/2014/main" id="{6D4E9AD8-2275-EBF9-4C6F-DDA3A6F21266}"/>
              </a:ext>
            </a:extLst>
          </p:cNvPr>
          <p:cNvSpPr>
            <a:spLocks noGrp="1"/>
          </p:cNvSpPr>
          <p:nvPr>
            <p:ph type="body" idx="153"/>
          </p:nvPr>
        </p:nvSpPr>
        <p:spPr>
          <a:xfrm>
            <a:off x="9350728" y="5095046"/>
            <a:ext cx="2322576" cy="315285"/>
          </a:xfrm>
        </p:spPr>
        <p:txBody>
          <a:bodyPr anchor="t">
            <a:normAutofit/>
          </a:bodyPr>
          <a:lstStyle>
            <a:lvl1pPr marL="0" indent="0">
              <a:buNone/>
              <a:defRPr sz="1000" b="0">
                <a:solidFill>
                  <a:schemeClr val="tx1"/>
                </a:solidFill>
                <a:latin typeface="+mn-lt"/>
              </a:defRPr>
            </a:lvl1pPr>
            <a:lvl2pPr marL="0" indent="0">
              <a:buNone/>
              <a:defRPr sz="1000" b="0">
                <a:solidFill>
                  <a:schemeClr val="tx1"/>
                </a:solidFill>
                <a:latin typeface="+mn-lt"/>
              </a:defRPr>
            </a:lvl2pPr>
            <a:lvl3pPr marL="0" indent="0">
              <a:buNone/>
              <a:defRPr sz="1000" b="0">
                <a:solidFill>
                  <a:schemeClr val="tx1"/>
                </a:solidFill>
                <a:latin typeface="+mn-lt"/>
              </a:defRPr>
            </a:lvl3pPr>
            <a:lvl4pPr marL="0" indent="0">
              <a:buNone/>
              <a:defRPr sz="1000" b="0">
                <a:solidFill>
                  <a:schemeClr val="tx1"/>
                </a:solidFill>
                <a:latin typeface="+mn-lt"/>
              </a:defRPr>
            </a:lvl4pPr>
            <a:lvl5pPr marL="0" indent="0">
              <a:buNone/>
              <a:tabLst/>
              <a:defRPr sz="1000" b="0">
                <a:solidFill>
                  <a:schemeClr val="tx1"/>
                </a:solidFill>
                <a:latin typeface="+mn-lt"/>
              </a:defRPr>
            </a:lvl5pPr>
            <a:lvl6pPr marL="0" indent="0">
              <a:buNone/>
              <a:defRPr sz="1000" b="0">
                <a:solidFill>
                  <a:schemeClr val="tx1"/>
                </a:solidFill>
                <a:latin typeface="+mn-lt"/>
              </a:defRPr>
            </a:lvl6pPr>
            <a:lvl7pPr marL="0" indent="0">
              <a:buNone/>
              <a:defRPr sz="1000" b="0">
                <a:solidFill>
                  <a:schemeClr val="tx1"/>
                </a:solidFill>
                <a:latin typeface="+mn-lt"/>
              </a:defRPr>
            </a:lvl7pPr>
            <a:lvl8pPr marL="0" indent="0">
              <a:buNone/>
              <a:defRPr sz="1000" b="0">
                <a:solidFill>
                  <a:schemeClr val="tx1"/>
                </a:solidFill>
                <a:latin typeface="+mn-lt"/>
              </a:defRPr>
            </a:lvl8pPr>
            <a:lvl9pPr marL="0" indent="0">
              <a:buNone/>
              <a:defRPr sz="1000" b="0">
                <a:solidFill>
                  <a:schemeClr val="tx1"/>
                </a:solidFill>
                <a:latin typeface="+mn-lt"/>
              </a:defRPr>
            </a:lvl9pPr>
          </a:lstStyle>
          <a:p>
            <a:pPr lvl="0"/>
            <a:r>
              <a:rPr lang="en-US"/>
              <a:t>Click to edit Master text styles</a:t>
            </a:r>
          </a:p>
        </p:txBody>
      </p:sp>
      <p:sp>
        <p:nvSpPr>
          <p:cNvPr id="56" name="Text Placeholder 2">
            <a:extLst>
              <a:ext uri="{FF2B5EF4-FFF2-40B4-BE49-F238E27FC236}">
                <a16:creationId xmlns:a16="http://schemas.microsoft.com/office/drawing/2014/main" id="{3B08551A-95E2-582D-DD8C-663923467E65}"/>
              </a:ext>
            </a:extLst>
          </p:cNvPr>
          <p:cNvSpPr>
            <a:spLocks noGrp="1"/>
          </p:cNvSpPr>
          <p:nvPr>
            <p:ph type="body" idx="154"/>
          </p:nvPr>
        </p:nvSpPr>
        <p:spPr>
          <a:xfrm>
            <a:off x="9350728" y="5506526"/>
            <a:ext cx="2322576" cy="484632"/>
          </a:xfrm>
        </p:spPr>
        <p:txBody>
          <a:bodyPr anchor="t">
            <a:normAutofit/>
          </a:bodyPr>
          <a:lstStyle>
            <a:lvl1pPr marL="0" indent="0">
              <a:buNone/>
              <a:defRPr sz="1000" b="0">
                <a:solidFill>
                  <a:schemeClr val="tx1"/>
                </a:solidFill>
                <a:latin typeface="Source Sans Pro Light" panose="020B0403030403020204" pitchFamily="34" charset="0"/>
              </a:defRPr>
            </a:lvl1pPr>
            <a:lvl2pPr marL="0" indent="0">
              <a:buNone/>
              <a:defRPr sz="1000" b="0">
                <a:solidFill>
                  <a:schemeClr val="tx1"/>
                </a:solidFill>
                <a:latin typeface="Source Sans Pro Light" panose="020B0403030403020204" pitchFamily="34" charset="0"/>
              </a:defRPr>
            </a:lvl2pPr>
            <a:lvl3pPr marL="0" indent="0">
              <a:buNone/>
              <a:defRPr sz="1000" b="0">
                <a:solidFill>
                  <a:schemeClr val="tx1"/>
                </a:solidFill>
                <a:latin typeface="Source Sans Pro Light" panose="020B0403030403020204" pitchFamily="34" charset="0"/>
              </a:defRPr>
            </a:lvl3pPr>
            <a:lvl4pPr marL="0" indent="0">
              <a:buNone/>
              <a:defRPr sz="1000" b="0">
                <a:solidFill>
                  <a:schemeClr val="tx1"/>
                </a:solidFill>
                <a:latin typeface="Source Sans Pro Light" panose="020B0403030403020204" pitchFamily="34" charset="0"/>
              </a:defRPr>
            </a:lvl4pPr>
            <a:lvl5pPr marL="0" indent="0">
              <a:buNone/>
              <a:tabLst/>
              <a:defRPr sz="1000" b="0">
                <a:solidFill>
                  <a:schemeClr val="tx1"/>
                </a:solidFill>
                <a:latin typeface="Source Sans Pro Light" panose="020B0403030403020204" pitchFamily="34" charset="0"/>
              </a:defRPr>
            </a:lvl5pPr>
            <a:lvl6pPr marL="0" indent="0">
              <a:buNone/>
              <a:defRPr sz="1000" b="0">
                <a:solidFill>
                  <a:schemeClr val="tx1"/>
                </a:solidFill>
                <a:latin typeface="Source Sans Pro Light" panose="020B0403030403020204" pitchFamily="34" charset="0"/>
              </a:defRPr>
            </a:lvl6pPr>
            <a:lvl7pPr marL="0" indent="0">
              <a:buNone/>
              <a:defRPr sz="1000" b="0">
                <a:solidFill>
                  <a:schemeClr val="tx1"/>
                </a:solidFill>
                <a:latin typeface="Source Sans Pro Light" panose="020B0403030403020204" pitchFamily="34" charset="0"/>
              </a:defRPr>
            </a:lvl7pPr>
            <a:lvl8pPr marL="0" indent="0">
              <a:buNone/>
              <a:defRPr sz="1000" b="0">
                <a:solidFill>
                  <a:schemeClr val="tx1"/>
                </a:solidFill>
                <a:latin typeface="Source Sans Pro Light" panose="020B0403030403020204" pitchFamily="34" charset="0"/>
              </a:defRPr>
            </a:lvl8pPr>
            <a:lvl9pPr marL="0" indent="0">
              <a:buNone/>
              <a:defRPr sz="1000" b="0">
                <a:solidFill>
                  <a:schemeClr val="tx1"/>
                </a:solidFill>
                <a:latin typeface="Source Sans Pro Light" panose="020B0403030403020204" pitchFamily="34" charset="0"/>
              </a:defRPr>
            </a:lvl9pPr>
          </a:lstStyle>
          <a:p>
            <a:pPr lvl="0"/>
            <a:r>
              <a:rPr lang="en-US"/>
              <a:t>Click to edit Master text styles</a:t>
            </a:r>
          </a:p>
        </p:txBody>
      </p:sp>
      <p:sp>
        <p:nvSpPr>
          <p:cNvPr id="4" name="TextBox 3">
            <a:extLst>
              <a:ext uri="{FF2B5EF4-FFF2-40B4-BE49-F238E27FC236}">
                <a16:creationId xmlns:a16="http://schemas.microsoft.com/office/drawing/2014/main" id="{2AFBC495-DAFB-5E68-C43B-ED8905062004}"/>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40546041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 column">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0B6A71C1-40E9-C91C-8306-37FF4EF0EF93}"/>
              </a:ext>
            </a:extLst>
          </p:cNvPr>
          <p:cNvGrpSpPr/>
          <p:nvPr userDrawn="1"/>
        </p:nvGrpSpPr>
        <p:grpSpPr>
          <a:xfrm>
            <a:off x="1" y="6309994"/>
            <a:ext cx="12192000" cy="548006"/>
            <a:chOff x="1" y="6309994"/>
            <a:chExt cx="12192000" cy="548006"/>
          </a:xfrm>
        </p:grpSpPr>
        <p:sp>
          <p:nvSpPr>
            <p:cNvPr id="18" name="Rectangle 17">
              <a:extLst>
                <a:ext uri="{FF2B5EF4-FFF2-40B4-BE49-F238E27FC236}">
                  <a16:creationId xmlns:a16="http://schemas.microsoft.com/office/drawing/2014/main" id="{A39FAD37-7758-35FB-A938-A45D188C7F4E}"/>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9" name="Picture 18">
              <a:extLst>
                <a:ext uri="{FF2B5EF4-FFF2-40B4-BE49-F238E27FC236}">
                  <a16:creationId xmlns:a16="http://schemas.microsoft.com/office/drawing/2014/main" id="{247379CD-DE8F-C370-7B0D-16758D5B4576}"/>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533082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533082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6343651" y="1643063"/>
            <a:ext cx="5325427"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6" name="Content Placeholder 3">
            <a:extLst>
              <a:ext uri="{FF2B5EF4-FFF2-40B4-BE49-F238E27FC236}">
                <a16:creationId xmlns:a16="http://schemas.microsoft.com/office/drawing/2014/main" id="{44C2E85F-8557-B38F-5510-2879FBEAC98F}"/>
              </a:ext>
            </a:extLst>
          </p:cNvPr>
          <p:cNvSpPr>
            <a:spLocks noGrp="1"/>
          </p:cNvSpPr>
          <p:nvPr>
            <p:ph sz="half" idx="14"/>
          </p:nvPr>
        </p:nvSpPr>
        <p:spPr>
          <a:xfrm>
            <a:off x="6343650" y="2103438"/>
            <a:ext cx="5325427"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TextBox 12">
            <a:extLst>
              <a:ext uri="{FF2B5EF4-FFF2-40B4-BE49-F238E27FC236}">
                <a16:creationId xmlns:a16="http://schemas.microsoft.com/office/drawing/2014/main" id="{28FEDC0B-F8E6-8C85-33CC-DC48FD4DAD91}"/>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21144354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column (1/3+2/3)">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3A7F4B0D-020D-5EF7-408F-434FE8FC6760}"/>
              </a:ext>
            </a:extLst>
          </p:cNvPr>
          <p:cNvGrpSpPr/>
          <p:nvPr userDrawn="1"/>
        </p:nvGrpSpPr>
        <p:grpSpPr>
          <a:xfrm>
            <a:off x="1" y="6309994"/>
            <a:ext cx="12192000" cy="548006"/>
            <a:chOff x="1" y="6309994"/>
            <a:chExt cx="12192000" cy="548006"/>
          </a:xfrm>
        </p:grpSpPr>
        <p:sp>
          <p:nvSpPr>
            <p:cNvPr id="18" name="Rectangle 17">
              <a:extLst>
                <a:ext uri="{FF2B5EF4-FFF2-40B4-BE49-F238E27FC236}">
                  <a16:creationId xmlns:a16="http://schemas.microsoft.com/office/drawing/2014/main" id="{3C929BB9-D7DC-6487-88BC-84215475124D}"/>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9" name="Picture 18">
              <a:extLst>
                <a:ext uri="{FF2B5EF4-FFF2-40B4-BE49-F238E27FC236}">
                  <a16:creationId xmlns:a16="http://schemas.microsoft.com/office/drawing/2014/main" id="{87B582FA-D08D-41EE-FEAD-F0E005AC30AB}"/>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3376613"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3376613"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4406901" y="1643063"/>
            <a:ext cx="7262812"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6" name="Content Placeholder 3">
            <a:extLst>
              <a:ext uri="{FF2B5EF4-FFF2-40B4-BE49-F238E27FC236}">
                <a16:creationId xmlns:a16="http://schemas.microsoft.com/office/drawing/2014/main" id="{44C2E85F-8557-B38F-5510-2879FBEAC98F}"/>
              </a:ext>
            </a:extLst>
          </p:cNvPr>
          <p:cNvSpPr>
            <a:spLocks noGrp="1"/>
          </p:cNvSpPr>
          <p:nvPr>
            <p:ph sz="half" idx="14"/>
          </p:nvPr>
        </p:nvSpPr>
        <p:spPr>
          <a:xfrm>
            <a:off x="4406900" y="2103438"/>
            <a:ext cx="7262812"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TextBox 12">
            <a:extLst>
              <a:ext uri="{FF2B5EF4-FFF2-40B4-BE49-F238E27FC236}">
                <a16:creationId xmlns:a16="http://schemas.microsoft.com/office/drawing/2014/main" id="{655D14E1-5F01-2A0C-6C9A-CC9E4A510025}"/>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22335681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 column (2/3+1/3)">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B0CA8132-A193-CFF8-0112-AFF487447C52}"/>
              </a:ext>
            </a:extLst>
          </p:cNvPr>
          <p:cNvGrpSpPr/>
          <p:nvPr userDrawn="1"/>
        </p:nvGrpSpPr>
        <p:grpSpPr>
          <a:xfrm>
            <a:off x="1" y="6309994"/>
            <a:ext cx="12192000" cy="548006"/>
            <a:chOff x="1" y="6309994"/>
            <a:chExt cx="12192000" cy="548006"/>
          </a:xfrm>
        </p:grpSpPr>
        <p:sp>
          <p:nvSpPr>
            <p:cNvPr id="18" name="Rectangle 17">
              <a:extLst>
                <a:ext uri="{FF2B5EF4-FFF2-40B4-BE49-F238E27FC236}">
                  <a16:creationId xmlns:a16="http://schemas.microsoft.com/office/drawing/2014/main" id="{50715990-577A-7F00-80D6-5291DA280FB4}"/>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9" name="Picture 18">
              <a:extLst>
                <a:ext uri="{FF2B5EF4-FFF2-40B4-BE49-F238E27FC236}">
                  <a16:creationId xmlns:a16="http://schemas.microsoft.com/office/drawing/2014/main" id="{1B430D8C-A6F1-8890-AB30-B27E751DDA8B}"/>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726757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726757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8289926" y="1643063"/>
            <a:ext cx="3368674"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6" name="Content Placeholder 3">
            <a:extLst>
              <a:ext uri="{FF2B5EF4-FFF2-40B4-BE49-F238E27FC236}">
                <a16:creationId xmlns:a16="http://schemas.microsoft.com/office/drawing/2014/main" id="{44C2E85F-8557-B38F-5510-2879FBEAC98F}"/>
              </a:ext>
            </a:extLst>
          </p:cNvPr>
          <p:cNvSpPr>
            <a:spLocks noGrp="1"/>
          </p:cNvSpPr>
          <p:nvPr>
            <p:ph sz="half" idx="14"/>
          </p:nvPr>
        </p:nvSpPr>
        <p:spPr>
          <a:xfrm>
            <a:off x="8289925" y="2103438"/>
            <a:ext cx="3368674"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TextBox 12">
            <a:extLst>
              <a:ext uri="{FF2B5EF4-FFF2-40B4-BE49-F238E27FC236}">
                <a16:creationId xmlns:a16="http://schemas.microsoft.com/office/drawing/2014/main" id="{3960E54C-FC78-01F0-3573-26A9AE079C75}"/>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40254358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grpSp>
        <p:nvGrpSpPr>
          <p:cNvPr id="19" name="Group 18">
            <a:extLst>
              <a:ext uri="{FF2B5EF4-FFF2-40B4-BE49-F238E27FC236}">
                <a16:creationId xmlns:a16="http://schemas.microsoft.com/office/drawing/2014/main" id="{119EE4D1-49DB-8726-DD56-3DF0CDD1DABE}"/>
              </a:ext>
            </a:extLst>
          </p:cNvPr>
          <p:cNvGrpSpPr/>
          <p:nvPr userDrawn="1"/>
        </p:nvGrpSpPr>
        <p:grpSpPr>
          <a:xfrm>
            <a:off x="1" y="6309994"/>
            <a:ext cx="12192000" cy="548006"/>
            <a:chOff x="1" y="6309994"/>
            <a:chExt cx="12192000" cy="548006"/>
          </a:xfrm>
        </p:grpSpPr>
        <p:sp>
          <p:nvSpPr>
            <p:cNvPr id="20" name="Rectangle 19">
              <a:extLst>
                <a:ext uri="{FF2B5EF4-FFF2-40B4-BE49-F238E27FC236}">
                  <a16:creationId xmlns:a16="http://schemas.microsoft.com/office/drawing/2014/main" id="{FAF67E64-9CA1-3AA4-DDF1-D0FC52E89EAE}"/>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21" name="Picture 20">
              <a:extLst>
                <a:ext uri="{FF2B5EF4-FFF2-40B4-BE49-F238E27FC236}">
                  <a16:creationId xmlns:a16="http://schemas.microsoft.com/office/drawing/2014/main" id="{FD40F177-D38D-1E2F-2C84-0CA2580FF709}"/>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3376613"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3376613"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4406901" y="1643063"/>
            <a:ext cx="3382963"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6" name="Content Placeholder 3">
            <a:extLst>
              <a:ext uri="{FF2B5EF4-FFF2-40B4-BE49-F238E27FC236}">
                <a16:creationId xmlns:a16="http://schemas.microsoft.com/office/drawing/2014/main" id="{44C2E85F-8557-B38F-5510-2879FBEAC98F}"/>
              </a:ext>
            </a:extLst>
          </p:cNvPr>
          <p:cNvSpPr>
            <a:spLocks noGrp="1"/>
          </p:cNvSpPr>
          <p:nvPr>
            <p:ph sz="half" idx="14"/>
          </p:nvPr>
        </p:nvSpPr>
        <p:spPr>
          <a:xfrm>
            <a:off x="4406900" y="2103438"/>
            <a:ext cx="3382963"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Text Placeholder 2">
            <a:extLst>
              <a:ext uri="{FF2B5EF4-FFF2-40B4-BE49-F238E27FC236}">
                <a16:creationId xmlns:a16="http://schemas.microsoft.com/office/drawing/2014/main" id="{EFDC7BDB-A782-C812-7E6A-2FB86DA4BC85}"/>
              </a:ext>
            </a:extLst>
          </p:cNvPr>
          <p:cNvSpPr>
            <a:spLocks noGrp="1"/>
          </p:cNvSpPr>
          <p:nvPr>
            <p:ph type="body" idx="15"/>
          </p:nvPr>
        </p:nvSpPr>
        <p:spPr>
          <a:xfrm>
            <a:off x="8297864" y="1643063"/>
            <a:ext cx="336073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14" name="Content Placeholder 3">
            <a:extLst>
              <a:ext uri="{FF2B5EF4-FFF2-40B4-BE49-F238E27FC236}">
                <a16:creationId xmlns:a16="http://schemas.microsoft.com/office/drawing/2014/main" id="{A7F39158-68D2-78B1-E01D-E1264144C191}"/>
              </a:ext>
            </a:extLst>
          </p:cNvPr>
          <p:cNvSpPr>
            <a:spLocks noGrp="1"/>
          </p:cNvSpPr>
          <p:nvPr>
            <p:ph sz="half" idx="16"/>
          </p:nvPr>
        </p:nvSpPr>
        <p:spPr>
          <a:xfrm>
            <a:off x="8297863" y="2103438"/>
            <a:ext cx="336073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Box 14">
            <a:extLst>
              <a:ext uri="{FF2B5EF4-FFF2-40B4-BE49-F238E27FC236}">
                <a16:creationId xmlns:a16="http://schemas.microsoft.com/office/drawing/2014/main" id="{C719D502-3495-BFFE-157E-29EED5B535F8}"/>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21581904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 column">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9ED8D4E5-F183-7F84-9337-80FDDBDC08E5}"/>
              </a:ext>
            </a:extLst>
          </p:cNvPr>
          <p:cNvGrpSpPr/>
          <p:nvPr userDrawn="1"/>
        </p:nvGrpSpPr>
        <p:grpSpPr>
          <a:xfrm>
            <a:off x="1" y="6309994"/>
            <a:ext cx="12192000" cy="548006"/>
            <a:chOff x="1" y="6309994"/>
            <a:chExt cx="12192000" cy="548006"/>
          </a:xfrm>
        </p:grpSpPr>
        <p:sp>
          <p:nvSpPr>
            <p:cNvPr id="25" name="Rectangle 24">
              <a:extLst>
                <a:ext uri="{FF2B5EF4-FFF2-40B4-BE49-F238E27FC236}">
                  <a16:creationId xmlns:a16="http://schemas.microsoft.com/office/drawing/2014/main" id="{8B10EADD-D256-CA55-0E36-2F67C9E864A2}"/>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26" name="Picture 25">
              <a:extLst>
                <a:ext uri="{FF2B5EF4-FFF2-40B4-BE49-F238E27FC236}">
                  <a16:creationId xmlns:a16="http://schemas.microsoft.com/office/drawing/2014/main" id="{5CF764F6-C019-9B28-BB32-BC31F68BC6CC}"/>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241401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241401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3433424" y="1643063"/>
            <a:ext cx="241401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6" name="Content Placeholder 3">
            <a:extLst>
              <a:ext uri="{FF2B5EF4-FFF2-40B4-BE49-F238E27FC236}">
                <a16:creationId xmlns:a16="http://schemas.microsoft.com/office/drawing/2014/main" id="{44C2E85F-8557-B38F-5510-2879FBEAC98F}"/>
              </a:ext>
            </a:extLst>
          </p:cNvPr>
          <p:cNvSpPr>
            <a:spLocks noGrp="1"/>
          </p:cNvSpPr>
          <p:nvPr>
            <p:ph sz="half" idx="14"/>
          </p:nvPr>
        </p:nvSpPr>
        <p:spPr>
          <a:xfrm>
            <a:off x="3433423" y="2103438"/>
            <a:ext cx="241401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Text Placeholder 2">
            <a:extLst>
              <a:ext uri="{FF2B5EF4-FFF2-40B4-BE49-F238E27FC236}">
                <a16:creationId xmlns:a16="http://schemas.microsoft.com/office/drawing/2014/main" id="{EFDC7BDB-A782-C812-7E6A-2FB86DA4BC85}"/>
              </a:ext>
            </a:extLst>
          </p:cNvPr>
          <p:cNvSpPr>
            <a:spLocks noGrp="1"/>
          </p:cNvSpPr>
          <p:nvPr>
            <p:ph type="body" idx="15"/>
          </p:nvPr>
        </p:nvSpPr>
        <p:spPr>
          <a:xfrm>
            <a:off x="6344560" y="1643063"/>
            <a:ext cx="241401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14" name="Content Placeholder 3">
            <a:extLst>
              <a:ext uri="{FF2B5EF4-FFF2-40B4-BE49-F238E27FC236}">
                <a16:creationId xmlns:a16="http://schemas.microsoft.com/office/drawing/2014/main" id="{A7F39158-68D2-78B1-E01D-E1264144C191}"/>
              </a:ext>
            </a:extLst>
          </p:cNvPr>
          <p:cNvSpPr>
            <a:spLocks noGrp="1"/>
          </p:cNvSpPr>
          <p:nvPr>
            <p:ph sz="half" idx="16"/>
          </p:nvPr>
        </p:nvSpPr>
        <p:spPr>
          <a:xfrm>
            <a:off x="6344559" y="2103438"/>
            <a:ext cx="241401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2">
            <a:extLst>
              <a:ext uri="{FF2B5EF4-FFF2-40B4-BE49-F238E27FC236}">
                <a16:creationId xmlns:a16="http://schemas.microsoft.com/office/drawing/2014/main" id="{B4EE0888-3308-D770-BCE9-4A9A5FD60D75}"/>
              </a:ext>
            </a:extLst>
          </p:cNvPr>
          <p:cNvSpPr>
            <a:spLocks noGrp="1"/>
          </p:cNvSpPr>
          <p:nvPr>
            <p:ph type="body" idx="17"/>
          </p:nvPr>
        </p:nvSpPr>
        <p:spPr>
          <a:xfrm>
            <a:off x="9255696" y="1643063"/>
            <a:ext cx="241401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18" name="Content Placeholder 3">
            <a:extLst>
              <a:ext uri="{FF2B5EF4-FFF2-40B4-BE49-F238E27FC236}">
                <a16:creationId xmlns:a16="http://schemas.microsoft.com/office/drawing/2014/main" id="{E72EE0F1-DBC3-84D2-AB13-95D1107646F1}"/>
              </a:ext>
            </a:extLst>
          </p:cNvPr>
          <p:cNvSpPr>
            <a:spLocks noGrp="1"/>
          </p:cNvSpPr>
          <p:nvPr>
            <p:ph sz="half" idx="18"/>
          </p:nvPr>
        </p:nvSpPr>
        <p:spPr>
          <a:xfrm>
            <a:off x="9255695" y="2103438"/>
            <a:ext cx="241401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Box 14">
            <a:extLst>
              <a:ext uri="{FF2B5EF4-FFF2-40B4-BE49-F238E27FC236}">
                <a16:creationId xmlns:a16="http://schemas.microsoft.com/office/drawing/2014/main" id="{E3C192B0-4F18-6219-4E46-35768B556799}"/>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12556790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91AC7D-8B33-DE73-F3BD-02327FCDC580}"/>
              </a:ext>
            </a:extLst>
          </p:cNvPr>
          <p:cNvSpPr>
            <a:spLocks noGrp="1"/>
          </p:cNvSpPr>
          <p:nvPr>
            <p:ph type="ctrTitle"/>
          </p:nvPr>
        </p:nvSpPr>
        <p:spPr>
          <a:xfrm>
            <a:off x="522289" y="1643063"/>
            <a:ext cx="11147424" cy="2330451"/>
          </a:xfrm>
        </p:spPr>
        <p:txBody>
          <a:bodyPr anchor="b">
            <a:normAutofit/>
          </a:bodyPr>
          <a:lstStyle>
            <a:lvl1pPr algn="l">
              <a:defRPr sz="7200">
                <a:solidFill>
                  <a:schemeClr val="tx1"/>
                </a:solidFill>
              </a:defRPr>
            </a:lvl1pPr>
          </a:lstStyle>
          <a:p>
            <a:r>
              <a:rPr lang="en-US"/>
              <a:t>Click to edit Master title style</a:t>
            </a:r>
            <a:endParaRPr lang="en-US" dirty="0"/>
          </a:p>
        </p:txBody>
      </p:sp>
      <p:sp>
        <p:nvSpPr>
          <p:cNvPr id="3" name="TextBox 2">
            <a:extLst>
              <a:ext uri="{FF2B5EF4-FFF2-40B4-BE49-F238E27FC236}">
                <a16:creationId xmlns:a16="http://schemas.microsoft.com/office/drawing/2014/main" id="{7ED18B68-16A5-8797-7FEB-9455906288AA}"/>
              </a:ext>
            </a:extLst>
          </p:cNvPr>
          <p:cNvSpPr txBox="1"/>
          <p:nvPr userDrawn="1"/>
        </p:nvSpPr>
        <p:spPr>
          <a:xfrm>
            <a:off x="518160" y="6455664"/>
            <a:ext cx="4318719" cy="256031"/>
          </a:xfrm>
          <a:prstGeom prst="rect">
            <a:avLst/>
          </a:prstGeom>
        </p:spPr>
        <p:txBody>
          <a:bodyPr vert="horz" lIns="0" tIns="0" rIns="0" bIns="0" rtlCol="0" anchor="ctr">
            <a:normAutofit/>
          </a:bodyPr>
          <a:lstStyle>
            <a:defPPr>
              <a:defRPr lang="en-US"/>
            </a:defPPr>
            <a:lvl1pPr>
              <a:defRPr lang="en-US" sz="800" smtClean="0">
                <a:solidFill>
                  <a:schemeClr val="accent1"/>
                </a:solidFill>
              </a:defRPr>
            </a:lvl1pPr>
            <a:lvl2pPr marL="0" indent="0">
              <a:defRPr sz="800">
                <a:solidFill>
                  <a:schemeClr val="accent1"/>
                </a:solidFill>
              </a:defRPr>
            </a:lvl2pPr>
            <a:lvl3pPr marL="0">
              <a:defRPr sz="800">
                <a:solidFill>
                  <a:schemeClr val="accent1"/>
                </a:solidFill>
              </a:defRPr>
            </a:lvl3pPr>
            <a:lvl4pPr marL="0">
              <a:defRPr sz="800">
                <a:solidFill>
                  <a:schemeClr val="accent1"/>
                </a:solidFill>
              </a:defRPr>
            </a:lvl4pPr>
            <a:lvl5pPr marL="0">
              <a:defRPr sz="800">
                <a:solidFill>
                  <a:schemeClr val="accent1"/>
                </a:solidFill>
              </a:defRPr>
            </a:lvl5pPr>
            <a:lvl6pPr marL="0" indent="0">
              <a:defRPr sz="800">
                <a:solidFill>
                  <a:schemeClr val="accent1"/>
                </a:solidFill>
              </a:defRPr>
            </a:lvl6pPr>
            <a:lvl7pPr marL="0">
              <a:defRPr sz="800">
                <a:solidFill>
                  <a:schemeClr val="accent1"/>
                </a:solidFill>
              </a:defRPr>
            </a:lvl7pPr>
            <a:lvl8pPr marL="0" indent="0">
              <a:defRPr sz="800">
                <a:solidFill>
                  <a:schemeClr val="accent1"/>
                </a:solidFill>
              </a:defRPr>
            </a:lvl8pPr>
            <a:lvl9pPr marL="0">
              <a:spcBef>
                <a:spcPts val="0"/>
              </a:spcBef>
              <a:defRPr sz="800">
                <a:solidFill>
                  <a:schemeClr val="accent1"/>
                </a:solidFill>
              </a:defRPr>
            </a:lvl9pPr>
          </a:lstStyle>
          <a:p>
            <a:pPr lvl="0"/>
            <a:r>
              <a:rPr lang="en-US" dirty="0"/>
              <a:t> © 2023 GE HealthCare. GE is a trademark of General Electric Company used under trademark license.</a:t>
            </a:r>
          </a:p>
        </p:txBody>
      </p:sp>
      <p:sp>
        <p:nvSpPr>
          <p:cNvPr id="5" name="Subtitle 2">
            <a:extLst>
              <a:ext uri="{FF2B5EF4-FFF2-40B4-BE49-F238E27FC236}">
                <a16:creationId xmlns:a16="http://schemas.microsoft.com/office/drawing/2014/main" id="{74BDAB37-4FAD-929F-6B7E-1E506329AE79}"/>
              </a:ext>
            </a:extLst>
          </p:cNvPr>
          <p:cNvSpPr>
            <a:spLocks noGrp="1"/>
          </p:cNvSpPr>
          <p:nvPr>
            <p:ph type="subTitle" idx="1"/>
          </p:nvPr>
        </p:nvSpPr>
        <p:spPr>
          <a:xfrm>
            <a:off x="518159" y="4132262"/>
            <a:ext cx="11147423" cy="457200"/>
          </a:xfrm>
        </p:spPr>
        <p:txBody>
          <a:bodyPr>
            <a:normAutofit/>
          </a:bodyPr>
          <a:lstStyle>
            <a:lvl1pPr marL="0" indent="0" algn="l">
              <a:buNone/>
              <a:defRPr sz="1600">
                <a:solidFill>
                  <a:schemeClr val="tx1"/>
                </a:solidFill>
                <a:latin typeface="Source Sans Pro Semibold" panose="020B0603030403020204" pitchFamily="34" charset="0"/>
              </a:defRPr>
            </a:lvl1pPr>
            <a:lvl2pPr marL="0" indent="0" algn="l">
              <a:buNone/>
              <a:defRPr sz="1600">
                <a:solidFill>
                  <a:schemeClr val="tx1"/>
                </a:solidFill>
                <a:latin typeface="Source Sans Pro Semibold" panose="020B0603030403020204" pitchFamily="34" charset="0"/>
              </a:defRPr>
            </a:lvl2pPr>
            <a:lvl3pPr marL="0" indent="0" algn="l">
              <a:buNone/>
              <a:defRPr sz="1600">
                <a:solidFill>
                  <a:schemeClr val="tx1"/>
                </a:solidFill>
                <a:latin typeface="Source Sans Pro Semibold" panose="020B0603030403020204" pitchFamily="34" charset="0"/>
              </a:defRPr>
            </a:lvl3pPr>
            <a:lvl4pPr marL="0" indent="0" algn="l">
              <a:buNone/>
              <a:defRPr sz="1600">
                <a:solidFill>
                  <a:schemeClr val="tx1"/>
                </a:solidFill>
                <a:latin typeface="Source Sans Pro Semibold" panose="020B0603030403020204" pitchFamily="34" charset="0"/>
              </a:defRPr>
            </a:lvl4pPr>
            <a:lvl5pPr marL="0" indent="0" algn="l">
              <a:buNone/>
              <a:defRPr sz="1600">
                <a:solidFill>
                  <a:schemeClr val="tx1"/>
                </a:solidFill>
                <a:latin typeface="Source Sans Pro Semibold" panose="020B0603030403020204" pitchFamily="34" charset="0"/>
              </a:defRPr>
            </a:lvl5pPr>
            <a:lvl6pPr marL="0" indent="0" algn="l">
              <a:buNone/>
              <a:defRPr sz="1600">
                <a:solidFill>
                  <a:schemeClr val="tx1"/>
                </a:solidFill>
                <a:latin typeface="Source Sans Pro Semibold" panose="020B0603030403020204" pitchFamily="34" charset="0"/>
              </a:defRPr>
            </a:lvl6pPr>
            <a:lvl7pPr marL="0" indent="0" algn="l">
              <a:buNone/>
              <a:defRPr sz="1600">
                <a:solidFill>
                  <a:schemeClr val="tx1"/>
                </a:solidFill>
                <a:latin typeface="Source Sans Pro Semibold" panose="020B0603030403020204" pitchFamily="34" charset="0"/>
              </a:defRPr>
            </a:lvl7pPr>
            <a:lvl8pPr marL="0" indent="0" algn="l">
              <a:buNone/>
              <a:defRPr sz="1600">
                <a:solidFill>
                  <a:schemeClr val="tx1"/>
                </a:solidFill>
                <a:latin typeface="Source Sans Pro Semibold" panose="020B0603030403020204" pitchFamily="34" charset="0"/>
              </a:defRPr>
            </a:lvl8pPr>
            <a:lvl9pPr marL="0" indent="0" algn="l">
              <a:buNone/>
              <a:defRPr sz="1600">
                <a:solidFill>
                  <a:schemeClr val="tx1"/>
                </a:solidFill>
                <a:latin typeface="Source Sans Pro Semibold" panose="020B0603030403020204" pitchFamily="34" charset="0"/>
              </a:defRPr>
            </a:lvl9pPr>
          </a:lstStyle>
          <a:p>
            <a:pPr lvl="0"/>
            <a:r>
              <a:rPr lang="en-US"/>
              <a:t>Click to edit Master subtitle style</a:t>
            </a:r>
            <a:endParaRPr lang="en-US" dirty="0"/>
          </a:p>
        </p:txBody>
      </p:sp>
      <p:pic>
        <p:nvPicPr>
          <p:cNvPr id="6" name="Picture 5">
            <a:extLst>
              <a:ext uri="{FF2B5EF4-FFF2-40B4-BE49-F238E27FC236}">
                <a16:creationId xmlns:a16="http://schemas.microsoft.com/office/drawing/2014/main" id="{16C3BB89-B7D4-F0BF-2FC7-FCDA53A10CF4}"/>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234238" y="5197190"/>
            <a:ext cx="3784199" cy="1290994"/>
          </a:xfrm>
          <a:prstGeom prst="rect">
            <a:avLst/>
          </a:prstGeom>
        </p:spPr>
      </p:pic>
    </p:spTree>
    <p:extLst>
      <p:ext uri="{BB962C8B-B14F-4D97-AF65-F5344CB8AC3E}">
        <p14:creationId xmlns:p14="http://schemas.microsoft.com/office/powerpoint/2010/main" val="384698722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orient="horz" pos="226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C172ECC9-4F30-959A-C476-9749F2F76EC4}"/>
              </a:ext>
            </a:extLst>
          </p:cNvPr>
          <p:cNvGrpSpPr/>
          <p:nvPr userDrawn="1"/>
        </p:nvGrpSpPr>
        <p:grpSpPr>
          <a:xfrm>
            <a:off x="1" y="6309994"/>
            <a:ext cx="12192000" cy="548006"/>
            <a:chOff x="1" y="6309994"/>
            <a:chExt cx="12192000" cy="548006"/>
          </a:xfrm>
        </p:grpSpPr>
        <p:sp>
          <p:nvSpPr>
            <p:cNvPr id="11" name="Rectangle 10">
              <a:extLst>
                <a:ext uri="{FF2B5EF4-FFF2-40B4-BE49-F238E27FC236}">
                  <a16:creationId xmlns:a16="http://schemas.microsoft.com/office/drawing/2014/main" id="{967E3EEE-FA1C-0667-7E1F-862EAF60478F}"/>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2" name="Picture 11">
              <a:extLst>
                <a:ext uri="{FF2B5EF4-FFF2-40B4-BE49-F238E27FC236}">
                  <a16:creationId xmlns:a16="http://schemas.microsoft.com/office/drawing/2014/main" id="{BDF1F6AE-EFC3-5D3F-90E7-DAD4681C7C8C}"/>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1BC5D5A9-567A-2A37-6CED-15B04F7F38C2}"/>
              </a:ext>
            </a:extLst>
          </p:cNvPr>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FD34C764-E0EB-2208-0243-AFF84877397B}"/>
              </a:ext>
            </a:extLst>
          </p:cNvPr>
          <p:cNvSpPr>
            <a:spLocks noGrp="1"/>
          </p:cNvSpPr>
          <p:nvPr>
            <p:ph type="dt" sz="half" idx="10"/>
          </p:nvPr>
        </p:nvSpPr>
        <p:spPr/>
        <p:txBody>
          <a:bodyPr/>
          <a:lstStyle/>
          <a:p>
            <a:r>
              <a:rPr lang="en-US"/>
              <a:t>Month Year</a:t>
            </a:r>
          </a:p>
        </p:txBody>
      </p:sp>
      <p:sp>
        <p:nvSpPr>
          <p:cNvPr id="5" name="Footer Placeholder 4">
            <a:extLst>
              <a:ext uri="{FF2B5EF4-FFF2-40B4-BE49-F238E27FC236}">
                <a16:creationId xmlns:a16="http://schemas.microsoft.com/office/drawing/2014/main" id="{EC23356B-2BE3-431E-E7B2-89F7228FE33C}"/>
              </a:ext>
            </a:extLst>
          </p:cNvPr>
          <p:cNvSpPr>
            <a:spLocks noGrp="1"/>
          </p:cNvSpPr>
          <p:nvPr>
            <p:ph type="ftr" sz="quarter" idx="11"/>
          </p:nvPr>
        </p:nvSpPr>
        <p:spPr/>
        <p:txBody>
          <a:bodyPr/>
          <a:lstStyle/>
          <a:p>
            <a:r>
              <a:rPr lang="en-US" dirty="0"/>
              <a:t>Presentation name | Month Year  Use Insert Header/Footer to update the disclosure</a:t>
            </a:r>
          </a:p>
        </p:txBody>
      </p:sp>
      <p:sp>
        <p:nvSpPr>
          <p:cNvPr id="6" name="Slide Number Placeholder 5">
            <a:extLst>
              <a:ext uri="{FF2B5EF4-FFF2-40B4-BE49-F238E27FC236}">
                <a16:creationId xmlns:a16="http://schemas.microsoft.com/office/drawing/2014/main" id="{C916EB99-05F0-2B87-8138-B360AE99BFB1}"/>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3" name="TextBox 2">
            <a:extLst>
              <a:ext uri="{FF2B5EF4-FFF2-40B4-BE49-F238E27FC236}">
                <a16:creationId xmlns:a16="http://schemas.microsoft.com/office/drawing/2014/main" id="{248A983B-A294-F424-8186-6A641A1286A2}"/>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29289635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ox content - 2 column">
    <p:spTree>
      <p:nvGrpSpPr>
        <p:cNvPr id="1" name=""/>
        <p:cNvGrpSpPr/>
        <p:nvPr/>
      </p:nvGrpSpPr>
      <p:grpSpPr>
        <a:xfrm>
          <a:off x="0" y="0"/>
          <a:ext cx="0" cy="0"/>
          <a:chOff x="0" y="0"/>
          <a:chExt cx="0" cy="0"/>
        </a:xfrm>
      </p:grpSpPr>
      <p:grpSp>
        <p:nvGrpSpPr>
          <p:cNvPr id="19" name="Group 18">
            <a:extLst>
              <a:ext uri="{FF2B5EF4-FFF2-40B4-BE49-F238E27FC236}">
                <a16:creationId xmlns:a16="http://schemas.microsoft.com/office/drawing/2014/main" id="{615307C2-65C1-8FED-7279-869FBE80FEC1}"/>
              </a:ext>
            </a:extLst>
          </p:cNvPr>
          <p:cNvGrpSpPr/>
          <p:nvPr userDrawn="1"/>
        </p:nvGrpSpPr>
        <p:grpSpPr>
          <a:xfrm>
            <a:off x="1" y="6309994"/>
            <a:ext cx="12192000" cy="548006"/>
            <a:chOff x="1" y="6309994"/>
            <a:chExt cx="12192000" cy="548006"/>
          </a:xfrm>
        </p:grpSpPr>
        <p:sp>
          <p:nvSpPr>
            <p:cNvPr id="20" name="Rectangle 19">
              <a:extLst>
                <a:ext uri="{FF2B5EF4-FFF2-40B4-BE49-F238E27FC236}">
                  <a16:creationId xmlns:a16="http://schemas.microsoft.com/office/drawing/2014/main" id="{83ADDD1C-21EC-1D01-AF99-87ACEFD01C32}"/>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21" name="Picture 20">
              <a:extLst>
                <a:ext uri="{FF2B5EF4-FFF2-40B4-BE49-F238E27FC236}">
                  <a16:creationId xmlns:a16="http://schemas.microsoft.com/office/drawing/2014/main" id="{6B55283A-ACD3-EB7C-609D-F43328DB32BF}"/>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14" name="Rectangle 13">
            <a:extLst>
              <a:ext uri="{FF2B5EF4-FFF2-40B4-BE49-F238E27FC236}">
                <a16:creationId xmlns:a16="http://schemas.microsoft.com/office/drawing/2014/main" id="{4185A964-1373-5460-06ED-920B30637ADF}"/>
              </a:ext>
            </a:extLst>
          </p:cNvPr>
          <p:cNvSpPr/>
          <p:nvPr userDrawn="1"/>
        </p:nvSpPr>
        <p:spPr>
          <a:xfrm>
            <a:off x="6338889" y="1490963"/>
            <a:ext cx="5337999" cy="4636008"/>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7E2ED48-FCBA-4E71-788C-9526F92CF97B}"/>
              </a:ext>
            </a:extLst>
          </p:cNvPr>
          <p:cNvSpPr/>
          <p:nvPr userDrawn="1"/>
        </p:nvSpPr>
        <p:spPr>
          <a:xfrm>
            <a:off x="521185" y="1490963"/>
            <a:ext cx="5331928" cy="4636008"/>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690563" y="1643063"/>
            <a:ext cx="4965192"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690562" y="2103438"/>
            <a:ext cx="4965192"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6522987" y="1643063"/>
            <a:ext cx="4965192"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6" name="Content Placeholder 3">
            <a:extLst>
              <a:ext uri="{FF2B5EF4-FFF2-40B4-BE49-F238E27FC236}">
                <a16:creationId xmlns:a16="http://schemas.microsoft.com/office/drawing/2014/main" id="{44C2E85F-8557-B38F-5510-2879FBEAC98F}"/>
              </a:ext>
            </a:extLst>
          </p:cNvPr>
          <p:cNvSpPr>
            <a:spLocks noGrp="1"/>
          </p:cNvSpPr>
          <p:nvPr>
            <p:ph sz="half" idx="14"/>
          </p:nvPr>
        </p:nvSpPr>
        <p:spPr>
          <a:xfrm>
            <a:off x="6522987" y="2103438"/>
            <a:ext cx="4965192"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Box 14">
            <a:extLst>
              <a:ext uri="{FF2B5EF4-FFF2-40B4-BE49-F238E27FC236}">
                <a16:creationId xmlns:a16="http://schemas.microsoft.com/office/drawing/2014/main" id="{F187AC10-642D-985D-3CA1-9CE4058B720D}"/>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20704106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ox content - 3 column">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0E3BC281-A6BF-C332-C309-C8B5E9DFCD6F}"/>
              </a:ext>
            </a:extLst>
          </p:cNvPr>
          <p:cNvGrpSpPr/>
          <p:nvPr userDrawn="1"/>
        </p:nvGrpSpPr>
        <p:grpSpPr>
          <a:xfrm>
            <a:off x="1" y="6309994"/>
            <a:ext cx="12192000" cy="548006"/>
            <a:chOff x="1" y="6309994"/>
            <a:chExt cx="12192000" cy="548006"/>
          </a:xfrm>
        </p:grpSpPr>
        <p:sp>
          <p:nvSpPr>
            <p:cNvPr id="23" name="Rectangle 22">
              <a:extLst>
                <a:ext uri="{FF2B5EF4-FFF2-40B4-BE49-F238E27FC236}">
                  <a16:creationId xmlns:a16="http://schemas.microsoft.com/office/drawing/2014/main" id="{0D22C783-145E-D9EB-465C-1E93679104D6}"/>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24" name="Picture 23">
              <a:extLst>
                <a:ext uri="{FF2B5EF4-FFF2-40B4-BE49-F238E27FC236}">
                  <a16:creationId xmlns:a16="http://schemas.microsoft.com/office/drawing/2014/main" id="{079ABEB2-D8A0-2463-ADAC-36DAD867AB07}"/>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16" name="Rectangle 15">
            <a:extLst>
              <a:ext uri="{FF2B5EF4-FFF2-40B4-BE49-F238E27FC236}">
                <a16:creationId xmlns:a16="http://schemas.microsoft.com/office/drawing/2014/main" id="{5AB3B714-8463-70BA-2EAD-5E6CCDD183F1}"/>
              </a:ext>
            </a:extLst>
          </p:cNvPr>
          <p:cNvSpPr/>
          <p:nvPr userDrawn="1"/>
        </p:nvSpPr>
        <p:spPr>
          <a:xfrm>
            <a:off x="4406900" y="1490963"/>
            <a:ext cx="3382963" cy="4636008"/>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D30E0882-A5B8-B046-8C2A-3BE4CFD04E89}"/>
              </a:ext>
            </a:extLst>
          </p:cNvPr>
          <p:cNvSpPr/>
          <p:nvPr userDrawn="1"/>
        </p:nvSpPr>
        <p:spPr>
          <a:xfrm>
            <a:off x="8289925" y="1490963"/>
            <a:ext cx="3379787" cy="4636008"/>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8D23957A-3619-C6BC-7391-C099B6B6FDDF}"/>
              </a:ext>
            </a:extLst>
          </p:cNvPr>
          <p:cNvSpPr/>
          <p:nvPr userDrawn="1"/>
        </p:nvSpPr>
        <p:spPr>
          <a:xfrm>
            <a:off x="521185" y="1490963"/>
            <a:ext cx="3382478" cy="4636008"/>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704088" y="1643063"/>
            <a:ext cx="3035808"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704088" y="2103438"/>
            <a:ext cx="3035808"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4586224" y="1643063"/>
            <a:ext cx="3035808"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6" name="Content Placeholder 3">
            <a:extLst>
              <a:ext uri="{FF2B5EF4-FFF2-40B4-BE49-F238E27FC236}">
                <a16:creationId xmlns:a16="http://schemas.microsoft.com/office/drawing/2014/main" id="{44C2E85F-8557-B38F-5510-2879FBEAC98F}"/>
              </a:ext>
            </a:extLst>
          </p:cNvPr>
          <p:cNvSpPr>
            <a:spLocks noGrp="1"/>
          </p:cNvSpPr>
          <p:nvPr>
            <p:ph sz="half" idx="14"/>
          </p:nvPr>
        </p:nvSpPr>
        <p:spPr>
          <a:xfrm>
            <a:off x="4586224" y="2103438"/>
            <a:ext cx="3035808"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Text Placeholder 2">
            <a:extLst>
              <a:ext uri="{FF2B5EF4-FFF2-40B4-BE49-F238E27FC236}">
                <a16:creationId xmlns:a16="http://schemas.microsoft.com/office/drawing/2014/main" id="{EFDC7BDB-A782-C812-7E6A-2FB86DA4BC85}"/>
              </a:ext>
            </a:extLst>
          </p:cNvPr>
          <p:cNvSpPr>
            <a:spLocks noGrp="1"/>
          </p:cNvSpPr>
          <p:nvPr>
            <p:ph type="body" idx="15"/>
          </p:nvPr>
        </p:nvSpPr>
        <p:spPr>
          <a:xfrm>
            <a:off x="8481083" y="1643063"/>
            <a:ext cx="3035808"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14" name="Content Placeholder 3">
            <a:extLst>
              <a:ext uri="{FF2B5EF4-FFF2-40B4-BE49-F238E27FC236}">
                <a16:creationId xmlns:a16="http://schemas.microsoft.com/office/drawing/2014/main" id="{A7F39158-68D2-78B1-E01D-E1264144C191}"/>
              </a:ext>
            </a:extLst>
          </p:cNvPr>
          <p:cNvSpPr>
            <a:spLocks noGrp="1"/>
          </p:cNvSpPr>
          <p:nvPr>
            <p:ph sz="half" idx="16"/>
          </p:nvPr>
        </p:nvSpPr>
        <p:spPr>
          <a:xfrm>
            <a:off x="8481083" y="2103438"/>
            <a:ext cx="3035808"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TextBox 17">
            <a:extLst>
              <a:ext uri="{FF2B5EF4-FFF2-40B4-BE49-F238E27FC236}">
                <a16:creationId xmlns:a16="http://schemas.microsoft.com/office/drawing/2014/main" id="{CEA06320-8155-CD91-417F-8EAF88869536}"/>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40446964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ox content - 4 column">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0650B632-A8C0-48F6-2C19-18D43E89BF65}"/>
              </a:ext>
            </a:extLst>
          </p:cNvPr>
          <p:cNvGrpSpPr/>
          <p:nvPr userDrawn="1"/>
        </p:nvGrpSpPr>
        <p:grpSpPr>
          <a:xfrm>
            <a:off x="1" y="6309994"/>
            <a:ext cx="12192000" cy="548006"/>
            <a:chOff x="1" y="6309994"/>
            <a:chExt cx="12192000" cy="548006"/>
          </a:xfrm>
        </p:grpSpPr>
        <p:sp>
          <p:nvSpPr>
            <p:cNvPr id="26" name="Rectangle 25">
              <a:extLst>
                <a:ext uri="{FF2B5EF4-FFF2-40B4-BE49-F238E27FC236}">
                  <a16:creationId xmlns:a16="http://schemas.microsoft.com/office/drawing/2014/main" id="{B637EB66-7E95-B0C9-5229-980EA1FDBF91}"/>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27" name="Picture 26">
              <a:extLst>
                <a:ext uri="{FF2B5EF4-FFF2-40B4-BE49-F238E27FC236}">
                  <a16:creationId xmlns:a16="http://schemas.microsoft.com/office/drawing/2014/main" id="{1E3CC704-5E79-EDBA-29E2-63FF69C3A114}"/>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1" name="Rectangle 20">
            <a:extLst>
              <a:ext uri="{FF2B5EF4-FFF2-40B4-BE49-F238E27FC236}">
                <a16:creationId xmlns:a16="http://schemas.microsoft.com/office/drawing/2014/main" id="{CEE5E602-EC8A-E271-0B81-1494CCB15B0A}"/>
              </a:ext>
            </a:extLst>
          </p:cNvPr>
          <p:cNvSpPr/>
          <p:nvPr userDrawn="1"/>
        </p:nvSpPr>
        <p:spPr>
          <a:xfrm>
            <a:off x="3383407" y="1490963"/>
            <a:ext cx="2469706" cy="4636008"/>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CF13CBEE-2E4B-7D2B-899E-CCABA7B4DFFE}"/>
              </a:ext>
            </a:extLst>
          </p:cNvPr>
          <p:cNvSpPr/>
          <p:nvPr userDrawn="1"/>
        </p:nvSpPr>
        <p:spPr>
          <a:xfrm>
            <a:off x="6343650" y="1490963"/>
            <a:ext cx="2468880" cy="4636008"/>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D10B8B95-DDEE-3232-04A3-640DDBCEA4ED}"/>
              </a:ext>
            </a:extLst>
          </p:cNvPr>
          <p:cNvSpPr/>
          <p:nvPr userDrawn="1"/>
        </p:nvSpPr>
        <p:spPr>
          <a:xfrm>
            <a:off x="9200832" y="1490963"/>
            <a:ext cx="2468880" cy="4636008"/>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623FA938-C0C5-D83E-2C38-C04214DDC4AB}"/>
              </a:ext>
            </a:extLst>
          </p:cNvPr>
          <p:cNvSpPr/>
          <p:nvPr userDrawn="1"/>
        </p:nvSpPr>
        <p:spPr>
          <a:xfrm>
            <a:off x="521185" y="1490963"/>
            <a:ext cx="2468880" cy="4636008"/>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704088" y="1643063"/>
            <a:ext cx="2103120"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704088" y="2103438"/>
            <a:ext cx="2103120"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3575304" y="1643063"/>
            <a:ext cx="2103120"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6" name="Content Placeholder 3">
            <a:extLst>
              <a:ext uri="{FF2B5EF4-FFF2-40B4-BE49-F238E27FC236}">
                <a16:creationId xmlns:a16="http://schemas.microsoft.com/office/drawing/2014/main" id="{44C2E85F-8557-B38F-5510-2879FBEAC98F}"/>
              </a:ext>
            </a:extLst>
          </p:cNvPr>
          <p:cNvSpPr>
            <a:spLocks noGrp="1"/>
          </p:cNvSpPr>
          <p:nvPr>
            <p:ph sz="half" idx="14"/>
          </p:nvPr>
        </p:nvSpPr>
        <p:spPr>
          <a:xfrm>
            <a:off x="3575304" y="2103438"/>
            <a:ext cx="2103120"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Text Placeholder 2">
            <a:extLst>
              <a:ext uri="{FF2B5EF4-FFF2-40B4-BE49-F238E27FC236}">
                <a16:creationId xmlns:a16="http://schemas.microsoft.com/office/drawing/2014/main" id="{EFDC7BDB-A782-C812-7E6A-2FB86DA4BC85}"/>
              </a:ext>
            </a:extLst>
          </p:cNvPr>
          <p:cNvSpPr>
            <a:spLocks noGrp="1"/>
          </p:cNvSpPr>
          <p:nvPr>
            <p:ph type="body" idx="15"/>
          </p:nvPr>
        </p:nvSpPr>
        <p:spPr>
          <a:xfrm>
            <a:off x="6528689" y="1643063"/>
            <a:ext cx="2103120"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14" name="Content Placeholder 3">
            <a:extLst>
              <a:ext uri="{FF2B5EF4-FFF2-40B4-BE49-F238E27FC236}">
                <a16:creationId xmlns:a16="http://schemas.microsoft.com/office/drawing/2014/main" id="{A7F39158-68D2-78B1-E01D-E1264144C191}"/>
              </a:ext>
            </a:extLst>
          </p:cNvPr>
          <p:cNvSpPr>
            <a:spLocks noGrp="1"/>
          </p:cNvSpPr>
          <p:nvPr>
            <p:ph sz="half" idx="16"/>
          </p:nvPr>
        </p:nvSpPr>
        <p:spPr>
          <a:xfrm>
            <a:off x="6528689" y="2103438"/>
            <a:ext cx="2103120"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2">
            <a:extLst>
              <a:ext uri="{FF2B5EF4-FFF2-40B4-BE49-F238E27FC236}">
                <a16:creationId xmlns:a16="http://schemas.microsoft.com/office/drawing/2014/main" id="{B4EE0888-3308-D770-BCE9-4A9A5FD60D75}"/>
              </a:ext>
            </a:extLst>
          </p:cNvPr>
          <p:cNvSpPr>
            <a:spLocks noGrp="1"/>
          </p:cNvSpPr>
          <p:nvPr>
            <p:ph type="body" idx="17"/>
          </p:nvPr>
        </p:nvSpPr>
        <p:spPr>
          <a:xfrm>
            <a:off x="9390888" y="1643063"/>
            <a:ext cx="2103120"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18" name="Content Placeholder 3">
            <a:extLst>
              <a:ext uri="{FF2B5EF4-FFF2-40B4-BE49-F238E27FC236}">
                <a16:creationId xmlns:a16="http://schemas.microsoft.com/office/drawing/2014/main" id="{E72EE0F1-DBC3-84D2-AB13-95D1107646F1}"/>
              </a:ext>
            </a:extLst>
          </p:cNvPr>
          <p:cNvSpPr>
            <a:spLocks noGrp="1"/>
          </p:cNvSpPr>
          <p:nvPr>
            <p:ph sz="half" idx="18"/>
          </p:nvPr>
        </p:nvSpPr>
        <p:spPr>
          <a:xfrm>
            <a:off x="9390888" y="2103438"/>
            <a:ext cx="2103120"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Box 15">
            <a:extLst>
              <a:ext uri="{FF2B5EF4-FFF2-40B4-BE49-F238E27FC236}">
                <a16:creationId xmlns:a16="http://schemas.microsoft.com/office/drawing/2014/main" id="{83B635CA-DBF1-2A02-853E-4271368C4BB0}"/>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25105764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LINICAL USE ONLY - 2 column">
    <p:bg>
      <p:bgPr>
        <a:solidFill>
          <a:schemeClr val="tx1"/>
        </a:solidFill>
        <a:effectLst/>
      </p:bgPr>
    </p:bg>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46024C82-6584-3A89-E9A1-1FC42ADD452B}"/>
              </a:ext>
            </a:extLst>
          </p:cNvPr>
          <p:cNvGrpSpPr/>
          <p:nvPr userDrawn="1"/>
        </p:nvGrpSpPr>
        <p:grpSpPr>
          <a:xfrm>
            <a:off x="1" y="6309994"/>
            <a:ext cx="12192000" cy="548006"/>
            <a:chOff x="1" y="6309994"/>
            <a:chExt cx="12192000" cy="548006"/>
          </a:xfrm>
        </p:grpSpPr>
        <p:sp>
          <p:nvSpPr>
            <p:cNvPr id="18" name="Rectangle 17">
              <a:extLst>
                <a:ext uri="{FF2B5EF4-FFF2-40B4-BE49-F238E27FC236}">
                  <a16:creationId xmlns:a16="http://schemas.microsoft.com/office/drawing/2014/main" id="{D82AF31D-8572-5007-E5A2-87224AA0BA18}"/>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9" name="Picture 18">
              <a:extLst>
                <a:ext uri="{FF2B5EF4-FFF2-40B4-BE49-F238E27FC236}">
                  <a16:creationId xmlns:a16="http://schemas.microsoft.com/office/drawing/2014/main" id="{CF0EA32A-F7D1-26C3-715E-F3F87EF22D12}"/>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13" name="TextBox 12">
            <a:extLst>
              <a:ext uri="{FF2B5EF4-FFF2-40B4-BE49-F238E27FC236}">
                <a16:creationId xmlns:a16="http://schemas.microsoft.com/office/drawing/2014/main" id="{28FEDC0B-F8E6-8C85-33CC-DC48FD4DAD91}"/>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
        <p:nvSpPr>
          <p:cNvPr id="2" name="正方形/長方形 1">
            <a:extLst>
              <a:ext uri="{FF2B5EF4-FFF2-40B4-BE49-F238E27FC236}">
                <a16:creationId xmlns:a16="http://schemas.microsoft.com/office/drawing/2014/main" id="{1C1E45B6-8197-FF1F-830C-09A67A349015}"/>
              </a:ext>
            </a:extLst>
          </p:cNvPr>
          <p:cNvSpPr/>
          <p:nvPr userDrawn="1"/>
        </p:nvSpPr>
        <p:spPr>
          <a:xfrm>
            <a:off x="-1" y="0"/>
            <a:ext cx="3057525" cy="630936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7286836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LINICAL USE ONLY - 2 column (1/3+2/3)">
    <p:bg>
      <p:bgPr>
        <a:solidFill>
          <a:schemeClr val="tx1"/>
        </a:solidFill>
        <a:effectLst/>
      </p:bgPr>
    </p:bg>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B9A03A05-8B2E-763D-37A1-B6C47A2F2AB5}"/>
              </a:ext>
            </a:extLst>
          </p:cNvPr>
          <p:cNvGrpSpPr/>
          <p:nvPr userDrawn="1"/>
        </p:nvGrpSpPr>
        <p:grpSpPr>
          <a:xfrm>
            <a:off x="1" y="6309994"/>
            <a:ext cx="12192000" cy="548006"/>
            <a:chOff x="1" y="6309994"/>
            <a:chExt cx="12192000" cy="548006"/>
          </a:xfrm>
        </p:grpSpPr>
        <p:sp>
          <p:nvSpPr>
            <p:cNvPr id="18" name="Rectangle 17">
              <a:extLst>
                <a:ext uri="{FF2B5EF4-FFF2-40B4-BE49-F238E27FC236}">
                  <a16:creationId xmlns:a16="http://schemas.microsoft.com/office/drawing/2014/main" id="{0C908D56-DCBD-983A-2ED2-8E17594E882C}"/>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9" name="Picture 18">
              <a:extLst>
                <a:ext uri="{FF2B5EF4-FFF2-40B4-BE49-F238E27FC236}">
                  <a16:creationId xmlns:a16="http://schemas.microsoft.com/office/drawing/2014/main" id="{D7643649-1305-DE5B-FAAA-144D0E4DA759}"/>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lvl1pPr>
              <a:defRPr>
                <a:solidFill>
                  <a:schemeClr val="bg1"/>
                </a:solidFil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9" y="1643063"/>
            <a:ext cx="3381376" cy="365760"/>
          </a:xfrm>
        </p:spPr>
        <p:txBody>
          <a:bodyPr anchor="b">
            <a:normAutofit/>
          </a:bodyPr>
          <a:lstStyle>
            <a:lvl1pPr marL="0" indent="0">
              <a:buNone/>
              <a:defRPr sz="1600" b="0">
                <a:solidFill>
                  <a:schemeClr val="bg1"/>
                </a:solidFill>
                <a:latin typeface="Source Sans Pro SemiBold" panose="020B0603030403020204" pitchFamily="34" charset="0"/>
              </a:defRPr>
            </a:lvl1pPr>
            <a:lvl2pPr marL="0" indent="0">
              <a:buNone/>
              <a:defRPr sz="1600" b="0">
                <a:solidFill>
                  <a:schemeClr val="bg1"/>
                </a:solidFill>
                <a:latin typeface="Source Sans Pro SemiBold" panose="020B0603030403020204" pitchFamily="34" charset="0"/>
              </a:defRPr>
            </a:lvl2pPr>
            <a:lvl3pPr marL="0" indent="0">
              <a:buNone/>
              <a:defRPr sz="1600" b="0">
                <a:solidFill>
                  <a:schemeClr val="bg1"/>
                </a:solidFill>
                <a:latin typeface="Source Sans Pro SemiBold" panose="020B0603030403020204" pitchFamily="34" charset="0"/>
              </a:defRPr>
            </a:lvl3pPr>
            <a:lvl4pPr marL="0" indent="0">
              <a:buNone/>
              <a:defRPr sz="1600" b="0">
                <a:solidFill>
                  <a:schemeClr val="bg1"/>
                </a:solidFill>
                <a:latin typeface="Source Sans Pro SemiBold" panose="020B0603030403020204" pitchFamily="34" charset="0"/>
              </a:defRPr>
            </a:lvl4pPr>
            <a:lvl5pPr marL="0" indent="0">
              <a:buNone/>
              <a:tabLst/>
              <a:defRPr sz="1600" b="0">
                <a:solidFill>
                  <a:schemeClr val="bg1"/>
                </a:solidFill>
                <a:latin typeface="Source Sans Pro SemiBold" panose="020B0603030403020204" pitchFamily="34" charset="0"/>
              </a:defRPr>
            </a:lvl5pPr>
            <a:lvl6pPr marL="0" indent="0">
              <a:buNone/>
              <a:defRPr sz="1600" b="0">
                <a:solidFill>
                  <a:schemeClr val="bg1"/>
                </a:solidFill>
                <a:latin typeface="Source Sans Pro SemiBold" panose="020B0603030403020204" pitchFamily="34" charset="0"/>
              </a:defRPr>
            </a:lvl6pPr>
            <a:lvl7pPr marL="0" indent="0">
              <a:buNone/>
              <a:defRPr sz="1600" b="0">
                <a:solidFill>
                  <a:schemeClr val="bg1"/>
                </a:solidFill>
                <a:latin typeface="Source Sans Pro SemiBold" panose="020B0603030403020204" pitchFamily="34" charset="0"/>
              </a:defRPr>
            </a:lvl7pPr>
            <a:lvl8pPr marL="0" indent="0">
              <a:buNone/>
              <a:defRPr sz="1600" b="0">
                <a:solidFill>
                  <a:schemeClr val="bg1"/>
                </a:solidFill>
                <a:latin typeface="Source Sans Pro SemiBold" panose="020B0603030403020204" pitchFamily="34" charset="0"/>
              </a:defRPr>
            </a:lvl8pPr>
            <a:lvl9pPr marL="0" indent="0">
              <a:buNone/>
              <a:defRPr sz="1600" b="0">
                <a:solidFill>
                  <a:schemeClr val="bg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8" y="2103438"/>
            <a:ext cx="3381376" cy="3884612"/>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4406901" y="1643063"/>
            <a:ext cx="7262812" cy="365760"/>
          </a:xfrm>
        </p:spPr>
        <p:txBody>
          <a:bodyPr anchor="b">
            <a:normAutofit/>
          </a:bodyPr>
          <a:lstStyle>
            <a:lvl1pPr marL="0" indent="0">
              <a:buNone/>
              <a:defRPr sz="1600" b="0">
                <a:solidFill>
                  <a:schemeClr val="bg1"/>
                </a:solidFill>
                <a:latin typeface="Source Sans Pro SemiBold" panose="020B0603030403020204" pitchFamily="34" charset="0"/>
              </a:defRPr>
            </a:lvl1pPr>
            <a:lvl2pPr marL="0" indent="0">
              <a:buNone/>
              <a:defRPr sz="1600" b="0">
                <a:solidFill>
                  <a:schemeClr val="bg1"/>
                </a:solidFill>
                <a:latin typeface="Source Sans Pro SemiBold" panose="020B0603030403020204" pitchFamily="34" charset="0"/>
              </a:defRPr>
            </a:lvl2pPr>
            <a:lvl3pPr marL="0" indent="0">
              <a:buNone/>
              <a:defRPr sz="1600" b="0">
                <a:solidFill>
                  <a:schemeClr val="bg1"/>
                </a:solidFill>
                <a:latin typeface="Source Sans Pro SemiBold" panose="020B0603030403020204" pitchFamily="34" charset="0"/>
              </a:defRPr>
            </a:lvl3pPr>
            <a:lvl4pPr marL="0" indent="0">
              <a:buNone/>
              <a:defRPr sz="1600" b="0">
                <a:solidFill>
                  <a:schemeClr val="bg1"/>
                </a:solidFill>
                <a:latin typeface="Source Sans Pro SemiBold" panose="020B0603030403020204" pitchFamily="34" charset="0"/>
              </a:defRPr>
            </a:lvl4pPr>
            <a:lvl5pPr marL="0" indent="0">
              <a:buNone/>
              <a:tabLst/>
              <a:defRPr sz="1600" b="0">
                <a:solidFill>
                  <a:schemeClr val="bg1"/>
                </a:solidFill>
                <a:latin typeface="Source Sans Pro SemiBold" panose="020B0603030403020204" pitchFamily="34" charset="0"/>
              </a:defRPr>
            </a:lvl5pPr>
            <a:lvl6pPr marL="0" indent="0">
              <a:buNone/>
              <a:defRPr sz="1600" b="0">
                <a:solidFill>
                  <a:schemeClr val="bg1"/>
                </a:solidFill>
                <a:latin typeface="Source Sans Pro SemiBold" panose="020B0603030403020204" pitchFamily="34" charset="0"/>
              </a:defRPr>
            </a:lvl6pPr>
            <a:lvl7pPr marL="0" indent="0">
              <a:buNone/>
              <a:defRPr sz="1600" b="0">
                <a:solidFill>
                  <a:schemeClr val="bg1"/>
                </a:solidFill>
                <a:latin typeface="Source Sans Pro SemiBold" panose="020B0603030403020204" pitchFamily="34" charset="0"/>
              </a:defRPr>
            </a:lvl7pPr>
            <a:lvl8pPr marL="0" indent="0">
              <a:buNone/>
              <a:defRPr sz="1600" b="0">
                <a:solidFill>
                  <a:schemeClr val="bg1"/>
                </a:solidFill>
                <a:latin typeface="Source Sans Pro SemiBold" panose="020B0603030403020204" pitchFamily="34" charset="0"/>
              </a:defRPr>
            </a:lvl8pPr>
            <a:lvl9pPr marL="0" indent="0">
              <a:buNone/>
              <a:defRPr sz="1600" b="0">
                <a:solidFill>
                  <a:schemeClr val="bg1"/>
                </a:solidFill>
                <a:latin typeface="Source Sans Pro SemiBold" panose="020B0603030403020204" pitchFamily="34" charset="0"/>
              </a:defRPr>
            </a:lvl9pPr>
          </a:lstStyle>
          <a:p>
            <a:pPr lvl="0"/>
            <a:r>
              <a:rPr lang="en-US"/>
              <a:t>Click to edit Master text styles</a:t>
            </a:r>
          </a:p>
        </p:txBody>
      </p:sp>
      <p:sp>
        <p:nvSpPr>
          <p:cNvPr id="6" name="Content Placeholder 3">
            <a:extLst>
              <a:ext uri="{FF2B5EF4-FFF2-40B4-BE49-F238E27FC236}">
                <a16:creationId xmlns:a16="http://schemas.microsoft.com/office/drawing/2014/main" id="{44C2E85F-8557-B38F-5510-2879FBEAC98F}"/>
              </a:ext>
            </a:extLst>
          </p:cNvPr>
          <p:cNvSpPr>
            <a:spLocks noGrp="1"/>
          </p:cNvSpPr>
          <p:nvPr>
            <p:ph sz="half" idx="14"/>
          </p:nvPr>
        </p:nvSpPr>
        <p:spPr>
          <a:xfrm>
            <a:off x="4406900" y="2103438"/>
            <a:ext cx="7262812" cy="3884612"/>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TextBox 12">
            <a:extLst>
              <a:ext uri="{FF2B5EF4-FFF2-40B4-BE49-F238E27FC236}">
                <a16:creationId xmlns:a16="http://schemas.microsoft.com/office/drawing/2014/main" id="{655D14E1-5F01-2A0C-6C9A-CC9E4A510025}"/>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197629566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LINICAL USE ONLY - 2 column (2/3+1/3)">
    <p:bg>
      <p:bgPr>
        <a:solidFill>
          <a:schemeClr val="tx1"/>
        </a:solidFill>
        <a:effectLst/>
      </p:bgPr>
    </p:bg>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681FEF7C-B669-9749-DAA9-2510DB763BAD}"/>
              </a:ext>
            </a:extLst>
          </p:cNvPr>
          <p:cNvGrpSpPr/>
          <p:nvPr userDrawn="1"/>
        </p:nvGrpSpPr>
        <p:grpSpPr>
          <a:xfrm>
            <a:off x="1" y="6309994"/>
            <a:ext cx="12192000" cy="548006"/>
            <a:chOff x="1" y="6309994"/>
            <a:chExt cx="12192000" cy="548006"/>
          </a:xfrm>
        </p:grpSpPr>
        <p:sp>
          <p:nvSpPr>
            <p:cNvPr id="18" name="Rectangle 17">
              <a:extLst>
                <a:ext uri="{FF2B5EF4-FFF2-40B4-BE49-F238E27FC236}">
                  <a16:creationId xmlns:a16="http://schemas.microsoft.com/office/drawing/2014/main" id="{88C7BF75-5EAA-73F4-386C-3455EF43E918}"/>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9" name="Picture 18">
              <a:extLst>
                <a:ext uri="{FF2B5EF4-FFF2-40B4-BE49-F238E27FC236}">
                  <a16:creationId xmlns:a16="http://schemas.microsoft.com/office/drawing/2014/main" id="{24590541-4AB4-5B55-A595-23DEF59F0AA2}"/>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lvl1pPr>
              <a:defRPr>
                <a:solidFill>
                  <a:schemeClr val="bg1"/>
                </a:solidFil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7267576" cy="365760"/>
          </a:xfrm>
        </p:spPr>
        <p:txBody>
          <a:bodyPr anchor="b">
            <a:normAutofit/>
          </a:bodyPr>
          <a:lstStyle>
            <a:lvl1pPr marL="0" indent="0">
              <a:buNone/>
              <a:defRPr sz="1600" b="0">
                <a:solidFill>
                  <a:schemeClr val="bg1"/>
                </a:solidFill>
                <a:latin typeface="Source Sans Pro SemiBold" panose="020B0603030403020204" pitchFamily="34" charset="0"/>
              </a:defRPr>
            </a:lvl1pPr>
            <a:lvl2pPr marL="0" indent="0">
              <a:buNone/>
              <a:defRPr sz="1600" b="0">
                <a:solidFill>
                  <a:schemeClr val="bg1"/>
                </a:solidFill>
                <a:latin typeface="Source Sans Pro SemiBold" panose="020B0603030403020204" pitchFamily="34" charset="0"/>
              </a:defRPr>
            </a:lvl2pPr>
            <a:lvl3pPr marL="0" indent="0">
              <a:buNone/>
              <a:defRPr sz="1600" b="0">
                <a:solidFill>
                  <a:schemeClr val="bg1"/>
                </a:solidFill>
                <a:latin typeface="Source Sans Pro SemiBold" panose="020B0603030403020204" pitchFamily="34" charset="0"/>
              </a:defRPr>
            </a:lvl3pPr>
            <a:lvl4pPr marL="0" indent="0">
              <a:buNone/>
              <a:defRPr sz="1600" b="0">
                <a:solidFill>
                  <a:schemeClr val="bg1"/>
                </a:solidFill>
                <a:latin typeface="Source Sans Pro SemiBold" panose="020B0603030403020204" pitchFamily="34" charset="0"/>
              </a:defRPr>
            </a:lvl4pPr>
            <a:lvl5pPr marL="0" indent="0">
              <a:buNone/>
              <a:tabLst/>
              <a:defRPr sz="1600" b="0">
                <a:solidFill>
                  <a:schemeClr val="bg1"/>
                </a:solidFill>
                <a:latin typeface="Source Sans Pro SemiBold" panose="020B0603030403020204" pitchFamily="34" charset="0"/>
              </a:defRPr>
            </a:lvl5pPr>
            <a:lvl6pPr marL="0" indent="0">
              <a:buNone/>
              <a:defRPr sz="1600" b="0">
                <a:solidFill>
                  <a:schemeClr val="bg1"/>
                </a:solidFill>
                <a:latin typeface="Source Sans Pro SemiBold" panose="020B0603030403020204" pitchFamily="34" charset="0"/>
              </a:defRPr>
            </a:lvl6pPr>
            <a:lvl7pPr marL="0" indent="0">
              <a:buNone/>
              <a:defRPr sz="1600" b="0">
                <a:solidFill>
                  <a:schemeClr val="bg1"/>
                </a:solidFill>
                <a:latin typeface="Source Sans Pro SemiBold" panose="020B0603030403020204" pitchFamily="34" charset="0"/>
              </a:defRPr>
            </a:lvl7pPr>
            <a:lvl8pPr marL="0" indent="0">
              <a:buNone/>
              <a:defRPr sz="1600" b="0">
                <a:solidFill>
                  <a:schemeClr val="bg1"/>
                </a:solidFill>
                <a:latin typeface="Source Sans Pro SemiBold" panose="020B0603030403020204" pitchFamily="34" charset="0"/>
              </a:defRPr>
            </a:lvl8pPr>
            <a:lvl9pPr marL="0" indent="0">
              <a:buNone/>
              <a:defRPr sz="1600" b="0">
                <a:solidFill>
                  <a:schemeClr val="bg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7267576" cy="3884612"/>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8289925" y="1643063"/>
            <a:ext cx="3368675" cy="365760"/>
          </a:xfrm>
        </p:spPr>
        <p:txBody>
          <a:bodyPr anchor="b">
            <a:normAutofit/>
          </a:bodyPr>
          <a:lstStyle>
            <a:lvl1pPr marL="0" indent="0">
              <a:buNone/>
              <a:defRPr sz="1600" b="0">
                <a:solidFill>
                  <a:schemeClr val="bg1"/>
                </a:solidFill>
                <a:latin typeface="Source Sans Pro SemiBold" panose="020B0603030403020204" pitchFamily="34" charset="0"/>
              </a:defRPr>
            </a:lvl1pPr>
            <a:lvl2pPr marL="0" indent="0">
              <a:buNone/>
              <a:defRPr sz="1600" b="0">
                <a:solidFill>
                  <a:schemeClr val="bg1"/>
                </a:solidFill>
                <a:latin typeface="Source Sans Pro SemiBold" panose="020B0603030403020204" pitchFamily="34" charset="0"/>
              </a:defRPr>
            </a:lvl2pPr>
            <a:lvl3pPr marL="0" indent="0">
              <a:buNone/>
              <a:defRPr sz="1600" b="0">
                <a:solidFill>
                  <a:schemeClr val="bg1"/>
                </a:solidFill>
                <a:latin typeface="Source Sans Pro SemiBold" panose="020B0603030403020204" pitchFamily="34" charset="0"/>
              </a:defRPr>
            </a:lvl3pPr>
            <a:lvl4pPr marL="0" indent="0">
              <a:buNone/>
              <a:defRPr sz="1600" b="0">
                <a:solidFill>
                  <a:schemeClr val="bg1"/>
                </a:solidFill>
                <a:latin typeface="Source Sans Pro SemiBold" panose="020B0603030403020204" pitchFamily="34" charset="0"/>
              </a:defRPr>
            </a:lvl4pPr>
            <a:lvl5pPr marL="0" indent="0">
              <a:buNone/>
              <a:tabLst/>
              <a:defRPr sz="1600" b="0">
                <a:solidFill>
                  <a:schemeClr val="bg1"/>
                </a:solidFill>
                <a:latin typeface="Source Sans Pro SemiBold" panose="020B0603030403020204" pitchFamily="34" charset="0"/>
              </a:defRPr>
            </a:lvl5pPr>
            <a:lvl6pPr marL="0" indent="0">
              <a:buNone/>
              <a:defRPr sz="1600" b="0">
                <a:solidFill>
                  <a:schemeClr val="bg1"/>
                </a:solidFill>
                <a:latin typeface="Source Sans Pro SemiBold" panose="020B0603030403020204" pitchFamily="34" charset="0"/>
              </a:defRPr>
            </a:lvl6pPr>
            <a:lvl7pPr marL="0" indent="0">
              <a:buNone/>
              <a:defRPr sz="1600" b="0">
                <a:solidFill>
                  <a:schemeClr val="bg1"/>
                </a:solidFill>
                <a:latin typeface="Source Sans Pro SemiBold" panose="020B0603030403020204" pitchFamily="34" charset="0"/>
              </a:defRPr>
            </a:lvl7pPr>
            <a:lvl8pPr marL="0" indent="0">
              <a:buNone/>
              <a:defRPr sz="1600" b="0">
                <a:solidFill>
                  <a:schemeClr val="bg1"/>
                </a:solidFill>
                <a:latin typeface="Source Sans Pro SemiBold" panose="020B0603030403020204" pitchFamily="34" charset="0"/>
              </a:defRPr>
            </a:lvl8pPr>
            <a:lvl9pPr marL="0" indent="0">
              <a:buNone/>
              <a:defRPr sz="1600" b="0">
                <a:solidFill>
                  <a:schemeClr val="bg1"/>
                </a:solidFill>
                <a:latin typeface="Source Sans Pro SemiBold" panose="020B0603030403020204" pitchFamily="34" charset="0"/>
              </a:defRPr>
            </a:lvl9pPr>
          </a:lstStyle>
          <a:p>
            <a:pPr lvl="0"/>
            <a:r>
              <a:rPr lang="en-US"/>
              <a:t>Click to edit Master text styles</a:t>
            </a:r>
          </a:p>
        </p:txBody>
      </p:sp>
      <p:sp>
        <p:nvSpPr>
          <p:cNvPr id="6" name="Content Placeholder 3">
            <a:extLst>
              <a:ext uri="{FF2B5EF4-FFF2-40B4-BE49-F238E27FC236}">
                <a16:creationId xmlns:a16="http://schemas.microsoft.com/office/drawing/2014/main" id="{44C2E85F-8557-B38F-5510-2879FBEAC98F}"/>
              </a:ext>
            </a:extLst>
          </p:cNvPr>
          <p:cNvSpPr>
            <a:spLocks noGrp="1"/>
          </p:cNvSpPr>
          <p:nvPr>
            <p:ph sz="half" idx="14"/>
          </p:nvPr>
        </p:nvSpPr>
        <p:spPr>
          <a:xfrm>
            <a:off x="8289924" y="2103438"/>
            <a:ext cx="3368675" cy="3884612"/>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TextBox 12">
            <a:extLst>
              <a:ext uri="{FF2B5EF4-FFF2-40B4-BE49-F238E27FC236}">
                <a16:creationId xmlns:a16="http://schemas.microsoft.com/office/drawing/2014/main" id="{3960E54C-FC78-01F0-3573-26A9AE079C75}"/>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402097303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 callout">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51B7F978-B9FA-6603-62F5-0A4AF6B494FA}"/>
              </a:ext>
            </a:extLst>
          </p:cNvPr>
          <p:cNvGrpSpPr/>
          <p:nvPr userDrawn="1"/>
        </p:nvGrpSpPr>
        <p:grpSpPr>
          <a:xfrm>
            <a:off x="1" y="6309994"/>
            <a:ext cx="12192000" cy="548006"/>
            <a:chOff x="1" y="6309994"/>
            <a:chExt cx="12192000" cy="548006"/>
          </a:xfrm>
        </p:grpSpPr>
        <p:sp>
          <p:nvSpPr>
            <p:cNvPr id="18" name="Rectangle 17">
              <a:extLst>
                <a:ext uri="{FF2B5EF4-FFF2-40B4-BE49-F238E27FC236}">
                  <a16:creationId xmlns:a16="http://schemas.microsoft.com/office/drawing/2014/main" id="{9460355E-7D92-04B3-217D-50803640B029}"/>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9" name="Picture 18">
              <a:extLst>
                <a:ext uri="{FF2B5EF4-FFF2-40B4-BE49-F238E27FC236}">
                  <a16:creationId xmlns:a16="http://schemas.microsoft.com/office/drawing/2014/main" id="{4FA5D44F-2C66-B3BF-7F50-9792AB839F66}"/>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13" name="Rectangle 12">
            <a:extLst>
              <a:ext uri="{FF2B5EF4-FFF2-40B4-BE49-F238E27FC236}">
                <a16:creationId xmlns:a16="http://schemas.microsoft.com/office/drawing/2014/main" id="{7D335035-AE9D-D29D-A2EB-0F3C45FB3AC8}"/>
              </a:ext>
            </a:extLst>
          </p:cNvPr>
          <p:cNvSpPr/>
          <p:nvPr userDrawn="1"/>
        </p:nvSpPr>
        <p:spPr bwMode="white">
          <a:xfrm>
            <a:off x="6096000" y="0"/>
            <a:ext cx="6096000" cy="63087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5330826"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533082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533082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endParaRPr lang="en-US" dirty="0"/>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6" name="Text Placeholder 15">
            <a:extLst>
              <a:ext uri="{FF2B5EF4-FFF2-40B4-BE49-F238E27FC236}">
                <a16:creationId xmlns:a16="http://schemas.microsoft.com/office/drawing/2014/main" id="{EC5BB3B8-F915-A948-801F-FA5A8918428D}"/>
              </a:ext>
            </a:extLst>
          </p:cNvPr>
          <p:cNvSpPr>
            <a:spLocks noGrp="1"/>
          </p:cNvSpPr>
          <p:nvPr>
            <p:ph type="body" sz="quarter" idx="17"/>
          </p:nvPr>
        </p:nvSpPr>
        <p:spPr>
          <a:xfrm>
            <a:off x="6457743" y="365125"/>
            <a:ext cx="5211969" cy="5622925"/>
          </a:xfrm>
        </p:spPr>
        <p:txBody>
          <a:bodyPr anchor="ctr" anchorCtr="0">
            <a:normAutofit/>
          </a:bodyPr>
          <a:lstStyle>
            <a:lvl1pPr>
              <a:defRPr sz="3200">
                <a:solidFill>
                  <a:schemeClr val="bg1"/>
                </a:solidFill>
                <a:latin typeface="Source Sans Pro Light" panose="020B0403030403020204" pitchFamily="34" charset="0"/>
              </a:defRPr>
            </a:lvl1pPr>
            <a:lvl2pPr>
              <a:defRPr sz="3200">
                <a:solidFill>
                  <a:schemeClr val="bg1"/>
                </a:solidFill>
                <a:latin typeface="Source Sans Pro Light" panose="020B0403030403020204" pitchFamily="34" charset="0"/>
              </a:defRPr>
            </a:lvl2pPr>
            <a:lvl3pPr>
              <a:defRPr sz="2800">
                <a:solidFill>
                  <a:schemeClr val="bg1"/>
                </a:solidFill>
                <a:latin typeface="Source Sans Pro Light" panose="020B0403030403020204" pitchFamily="34" charset="0"/>
              </a:defRPr>
            </a:lvl3pPr>
            <a:lvl4pPr>
              <a:defRPr sz="2400">
                <a:solidFill>
                  <a:schemeClr val="bg1"/>
                </a:solidFill>
                <a:latin typeface="Source Sans Pro Light" panose="020B0403030403020204" pitchFamily="34" charset="0"/>
              </a:defRPr>
            </a:lvl4pPr>
            <a:lvl5pPr>
              <a:defRPr sz="1600">
                <a:solidFill>
                  <a:schemeClr val="bg1"/>
                </a:solidFill>
                <a:latin typeface="Source Sans Pro Light" panose="020B0403030403020204" pitchFamily="34" charset="0"/>
                <a:ea typeface="Source Sans Pro Light" panose="020B0403030403020204" pitchFamily="34" charset="0"/>
              </a:defRPr>
            </a:lvl5pPr>
            <a:lvl6pPr>
              <a:defRPr sz="1600">
                <a:solidFill>
                  <a:schemeClr val="bg1"/>
                </a:solidFill>
                <a:latin typeface="Source Sans Pro Light" panose="020B0403030403020204" pitchFamily="34" charset="0"/>
                <a:ea typeface="Source Sans Pro Light" panose="020B0403030403020204" pitchFamily="34" charset="0"/>
              </a:defRPr>
            </a:lvl6pPr>
            <a:lvl7pPr>
              <a:defRPr sz="1600">
                <a:solidFill>
                  <a:schemeClr val="bg1"/>
                </a:solidFill>
                <a:latin typeface="Source Sans Pro Light" panose="020B0403030403020204" pitchFamily="34" charset="0"/>
                <a:ea typeface="Source Sans Pro Light" panose="020B0403030403020204" pitchFamily="34" charset="0"/>
              </a:defRPr>
            </a:lvl7pPr>
            <a:lvl8pPr>
              <a:defRPr sz="1600">
                <a:solidFill>
                  <a:schemeClr val="bg1"/>
                </a:solidFill>
                <a:latin typeface="Source Sans Pro Light" panose="020B0403030403020204" pitchFamily="34" charset="0"/>
                <a:ea typeface="Source Sans Pro Light" panose="020B0403030403020204" pitchFamily="34" charset="0"/>
              </a:defRPr>
            </a:lvl8pPr>
            <a:lvl9pPr>
              <a:defRPr sz="1600">
                <a:solidFill>
                  <a:schemeClr val="bg1"/>
                </a:solidFill>
                <a:latin typeface="Source Sans Pro Light" panose="020B0403030403020204" pitchFamily="34" charset="0"/>
                <a:ea typeface="Source Sans Pro Light" panose="020B0403030403020204" pitchFamily="34" charset="0"/>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TextBox 13">
            <a:extLst>
              <a:ext uri="{FF2B5EF4-FFF2-40B4-BE49-F238E27FC236}">
                <a16:creationId xmlns:a16="http://schemas.microsoft.com/office/drawing/2014/main" id="{B7F780C1-8E3A-DF76-6E31-D1F9E49F969B}"/>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126823116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 callout - white">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9E352B74-ABE5-F8E1-D744-E8CE92CF09B2}"/>
              </a:ext>
            </a:extLst>
          </p:cNvPr>
          <p:cNvGrpSpPr/>
          <p:nvPr userDrawn="1"/>
        </p:nvGrpSpPr>
        <p:grpSpPr>
          <a:xfrm>
            <a:off x="1" y="6309994"/>
            <a:ext cx="12192000" cy="548006"/>
            <a:chOff x="1" y="6309994"/>
            <a:chExt cx="12192000" cy="548006"/>
          </a:xfrm>
        </p:grpSpPr>
        <p:sp>
          <p:nvSpPr>
            <p:cNvPr id="23" name="Rectangle 22">
              <a:extLst>
                <a:ext uri="{FF2B5EF4-FFF2-40B4-BE49-F238E27FC236}">
                  <a16:creationId xmlns:a16="http://schemas.microsoft.com/office/drawing/2014/main" id="{8A2C2528-577B-625C-6437-5F47F1D80FE1}"/>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24" name="Picture 23">
              <a:extLst>
                <a:ext uri="{FF2B5EF4-FFF2-40B4-BE49-F238E27FC236}">
                  <a16:creationId xmlns:a16="http://schemas.microsoft.com/office/drawing/2014/main" id="{CBA28B88-5A47-7A26-9201-B34AD2E6C7A8}"/>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5330826"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533082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533082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endParaRPr lang="en-US" dirty="0"/>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6" name="Text Placeholder 15">
            <a:extLst>
              <a:ext uri="{FF2B5EF4-FFF2-40B4-BE49-F238E27FC236}">
                <a16:creationId xmlns:a16="http://schemas.microsoft.com/office/drawing/2014/main" id="{EC5BB3B8-F915-A948-801F-FA5A8918428D}"/>
              </a:ext>
            </a:extLst>
          </p:cNvPr>
          <p:cNvSpPr>
            <a:spLocks noGrp="1"/>
          </p:cNvSpPr>
          <p:nvPr>
            <p:ph type="body" sz="quarter" idx="17"/>
          </p:nvPr>
        </p:nvSpPr>
        <p:spPr>
          <a:xfrm>
            <a:off x="6457743" y="365125"/>
            <a:ext cx="5211969" cy="5622925"/>
          </a:xfrm>
        </p:spPr>
        <p:txBody>
          <a:bodyPr anchor="ctr" anchorCtr="0">
            <a:normAutofit/>
          </a:bodyPr>
          <a:lstStyle>
            <a:lvl1pPr>
              <a:defRPr sz="3200">
                <a:solidFill>
                  <a:schemeClr val="accent1"/>
                </a:solidFill>
                <a:latin typeface="Source Sans Pro Light" panose="020B0403030403020204" pitchFamily="34" charset="0"/>
              </a:defRPr>
            </a:lvl1pPr>
            <a:lvl2pPr>
              <a:defRPr sz="3200">
                <a:solidFill>
                  <a:schemeClr val="accent1"/>
                </a:solidFill>
                <a:latin typeface="Source Sans Pro Light" panose="020B0403030403020204" pitchFamily="34" charset="0"/>
              </a:defRPr>
            </a:lvl2pPr>
            <a:lvl3pPr>
              <a:defRPr sz="2800">
                <a:solidFill>
                  <a:schemeClr val="accent1"/>
                </a:solidFill>
                <a:latin typeface="Source Sans Pro Light" panose="020B0403030403020204" pitchFamily="34" charset="0"/>
              </a:defRPr>
            </a:lvl3pPr>
            <a:lvl4pPr>
              <a:defRPr sz="2400">
                <a:solidFill>
                  <a:schemeClr val="accent1"/>
                </a:solidFill>
                <a:latin typeface="Source Sans Pro Light" panose="020B0403030403020204" pitchFamily="34" charset="0"/>
              </a:defRPr>
            </a:lvl4pPr>
            <a:lvl5pPr>
              <a:defRPr sz="1600">
                <a:solidFill>
                  <a:schemeClr val="accent1"/>
                </a:solidFill>
                <a:latin typeface="Source Sans Pro Light" panose="020B0403030403020204" pitchFamily="34" charset="0"/>
              </a:defRPr>
            </a:lvl5pPr>
            <a:lvl6pPr>
              <a:defRPr sz="1600">
                <a:solidFill>
                  <a:schemeClr val="accent1"/>
                </a:solidFill>
                <a:latin typeface="Source Sans Pro Light" panose="020B0403030403020204" pitchFamily="34" charset="0"/>
                <a:ea typeface="Source Sans Pro Light" panose="020B0403030403020204" pitchFamily="34" charset="0"/>
              </a:defRPr>
            </a:lvl6pPr>
            <a:lvl7pPr>
              <a:defRPr sz="1600">
                <a:solidFill>
                  <a:schemeClr val="accent1"/>
                </a:solidFill>
                <a:latin typeface="Source Sans Pro Light" panose="020B0403030403020204" pitchFamily="34" charset="0"/>
                <a:ea typeface="Source Sans Pro Light" panose="020B0403030403020204" pitchFamily="34" charset="0"/>
              </a:defRPr>
            </a:lvl7pPr>
            <a:lvl8pPr>
              <a:defRPr sz="1600">
                <a:solidFill>
                  <a:schemeClr val="accent1"/>
                </a:solidFill>
                <a:latin typeface="Source Sans Pro Light" panose="020B0403030403020204" pitchFamily="34" charset="0"/>
                <a:ea typeface="Source Sans Pro Light" panose="020B0403030403020204" pitchFamily="34" charset="0"/>
              </a:defRPr>
            </a:lvl8pPr>
            <a:lvl9pPr>
              <a:defRPr sz="1600">
                <a:solidFill>
                  <a:schemeClr val="accent1"/>
                </a:solidFill>
                <a:latin typeface="Source Sans Pro Light" panose="020B0403030403020204" pitchFamily="34" charset="0"/>
                <a:ea typeface="Source Sans Pro Light" panose="020B0403030403020204" pitchFamily="34" charset="0"/>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TextBox 13">
            <a:extLst>
              <a:ext uri="{FF2B5EF4-FFF2-40B4-BE49-F238E27FC236}">
                <a16:creationId xmlns:a16="http://schemas.microsoft.com/office/drawing/2014/main" id="{B7F780C1-8E3A-DF76-6E31-D1F9E49F969B}"/>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29233447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 callout (2/3+1/3) ">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8045DC7F-B684-FB36-4332-42AC603F1CF8}"/>
              </a:ext>
            </a:extLst>
          </p:cNvPr>
          <p:cNvGrpSpPr/>
          <p:nvPr userDrawn="1"/>
        </p:nvGrpSpPr>
        <p:grpSpPr>
          <a:xfrm>
            <a:off x="1" y="6309994"/>
            <a:ext cx="12192000" cy="548006"/>
            <a:chOff x="1" y="6309994"/>
            <a:chExt cx="12192000" cy="548006"/>
          </a:xfrm>
        </p:grpSpPr>
        <p:sp>
          <p:nvSpPr>
            <p:cNvPr id="15" name="Rectangle 14">
              <a:extLst>
                <a:ext uri="{FF2B5EF4-FFF2-40B4-BE49-F238E27FC236}">
                  <a16:creationId xmlns:a16="http://schemas.microsoft.com/office/drawing/2014/main" id="{18917991-7F03-B720-D3D7-E9E2EECE36D0}"/>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6" name="Picture 15">
              <a:extLst>
                <a:ext uri="{FF2B5EF4-FFF2-40B4-BE49-F238E27FC236}">
                  <a16:creationId xmlns:a16="http://schemas.microsoft.com/office/drawing/2014/main" id="{9A604744-75AC-593B-11FE-41DCC41EB4A5}"/>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14" name="Rectangle 13">
            <a:extLst>
              <a:ext uri="{FF2B5EF4-FFF2-40B4-BE49-F238E27FC236}">
                <a16:creationId xmlns:a16="http://schemas.microsoft.com/office/drawing/2014/main" id="{5D5E8EFA-2186-FF48-7363-5204A322B587}"/>
              </a:ext>
            </a:extLst>
          </p:cNvPr>
          <p:cNvSpPr/>
          <p:nvPr userDrawn="1"/>
        </p:nvSpPr>
        <p:spPr bwMode="white">
          <a:xfrm>
            <a:off x="8174416" y="0"/>
            <a:ext cx="4017585" cy="63087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7267576"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726757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726757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Text Placeholder 15">
            <a:extLst>
              <a:ext uri="{FF2B5EF4-FFF2-40B4-BE49-F238E27FC236}">
                <a16:creationId xmlns:a16="http://schemas.microsoft.com/office/drawing/2014/main" id="{BD0AA8AC-E3E1-9106-2D45-EBFE63E60433}"/>
              </a:ext>
            </a:extLst>
          </p:cNvPr>
          <p:cNvSpPr>
            <a:spLocks noGrp="1"/>
          </p:cNvSpPr>
          <p:nvPr>
            <p:ph type="body" sz="quarter" idx="17"/>
          </p:nvPr>
        </p:nvSpPr>
        <p:spPr>
          <a:xfrm>
            <a:off x="8536742" y="365125"/>
            <a:ext cx="3132970" cy="5622925"/>
          </a:xfrm>
        </p:spPr>
        <p:txBody>
          <a:bodyPr anchor="ctr" anchorCtr="0">
            <a:normAutofit/>
          </a:bodyPr>
          <a:lstStyle>
            <a:lvl1pPr>
              <a:defRPr sz="3200">
                <a:solidFill>
                  <a:schemeClr val="bg1"/>
                </a:solidFill>
                <a:latin typeface="Source Sans Pro Light" panose="020B0403030403020204" pitchFamily="34" charset="0"/>
              </a:defRPr>
            </a:lvl1pPr>
            <a:lvl2pPr>
              <a:defRPr sz="3200">
                <a:solidFill>
                  <a:schemeClr val="bg1"/>
                </a:solidFill>
                <a:latin typeface="Source Sans Pro Light" panose="020B0403030403020204" pitchFamily="34" charset="0"/>
              </a:defRPr>
            </a:lvl2pPr>
            <a:lvl3pPr>
              <a:defRPr sz="2800">
                <a:solidFill>
                  <a:schemeClr val="bg1"/>
                </a:solidFill>
                <a:latin typeface="Source Sans Pro Light" panose="020B0403030403020204" pitchFamily="34" charset="0"/>
              </a:defRPr>
            </a:lvl3pPr>
            <a:lvl4pPr>
              <a:defRPr sz="2400">
                <a:solidFill>
                  <a:schemeClr val="bg1"/>
                </a:solidFill>
                <a:latin typeface="Source Sans Pro Light" panose="020B0403030403020204" pitchFamily="34" charset="0"/>
              </a:defRPr>
            </a:lvl4pPr>
            <a:lvl5pPr>
              <a:defRPr sz="1600">
                <a:solidFill>
                  <a:schemeClr val="bg1"/>
                </a:solidFill>
                <a:latin typeface="Source Sans Pro Light" panose="020B0403030403020204" pitchFamily="34" charset="0"/>
              </a:defRPr>
            </a:lvl5pPr>
            <a:lvl6pPr>
              <a:defRPr sz="1600">
                <a:solidFill>
                  <a:schemeClr val="bg1"/>
                </a:solidFill>
                <a:latin typeface="Source Sans Pro Light" panose="020B0403030403020204" pitchFamily="34" charset="0"/>
                <a:ea typeface="Source Sans Pro Light" panose="020B0403030403020204" pitchFamily="34" charset="0"/>
              </a:defRPr>
            </a:lvl6pPr>
            <a:lvl7pPr>
              <a:defRPr sz="1600">
                <a:solidFill>
                  <a:schemeClr val="bg1"/>
                </a:solidFill>
                <a:latin typeface="Source Sans Pro Light" panose="020B0403030403020204" pitchFamily="34" charset="0"/>
                <a:ea typeface="Source Sans Pro Light" panose="020B0403030403020204" pitchFamily="34" charset="0"/>
              </a:defRPr>
            </a:lvl7pPr>
            <a:lvl8pPr>
              <a:defRPr sz="1600">
                <a:solidFill>
                  <a:schemeClr val="bg1"/>
                </a:solidFill>
                <a:latin typeface="Source Sans Pro Light" panose="020B0403030403020204" pitchFamily="34" charset="0"/>
                <a:ea typeface="Source Sans Pro Light" panose="020B0403030403020204" pitchFamily="34" charset="0"/>
              </a:defRPr>
            </a:lvl8pPr>
            <a:lvl9pPr>
              <a:defRPr sz="1600">
                <a:solidFill>
                  <a:schemeClr val="bg1"/>
                </a:solidFill>
                <a:latin typeface="Source Sans Pro Light" panose="020B0403030403020204" pitchFamily="34" charset="0"/>
                <a:ea typeface="Source Sans Pro Light" panose="020B0403030403020204" pitchFamily="34" charset="0"/>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Box 5">
            <a:extLst>
              <a:ext uri="{FF2B5EF4-FFF2-40B4-BE49-F238E27FC236}">
                <a16:creationId xmlns:a16="http://schemas.microsoft.com/office/drawing/2014/main" id="{D82EFF39-5370-03C4-B4B2-1BF28F3934D6}"/>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12586590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Image - purple">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91AC7D-8B33-DE73-F3BD-02327FCDC580}"/>
              </a:ext>
            </a:extLst>
          </p:cNvPr>
          <p:cNvSpPr>
            <a:spLocks noGrp="1"/>
          </p:cNvSpPr>
          <p:nvPr>
            <p:ph type="ctrTitle"/>
          </p:nvPr>
        </p:nvSpPr>
        <p:spPr>
          <a:xfrm>
            <a:off x="522289" y="1643063"/>
            <a:ext cx="5334954" cy="2330451"/>
          </a:xfrm>
        </p:spPr>
        <p:txBody>
          <a:bodyPr anchor="b">
            <a:normAutofit/>
          </a:bodyPr>
          <a:lstStyle>
            <a:lvl1pPr algn="l">
              <a:defRPr sz="6000">
                <a:solidFill>
                  <a:schemeClr val="bg1"/>
                </a:solidFill>
              </a:defRPr>
            </a:lvl1pPr>
          </a:lstStyle>
          <a:p>
            <a:r>
              <a:rPr lang="en-US"/>
              <a:t>Click to edit Master title style</a:t>
            </a:r>
            <a:endParaRPr lang="en-US" dirty="0"/>
          </a:p>
        </p:txBody>
      </p:sp>
      <p:sp>
        <p:nvSpPr>
          <p:cNvPr id="6" name="Picture Placeholder 6">
            <a:extLst>
              <a:ext uri="{FF2B5EF4-FFF2-40B4-BE49-F238E27FC236}">
                <a16:creationId xmlns:a16="http://schemas.microsoft.com/office/drawing/2014/main" id="{17606C27-44B4-B9A8-08C7-0266865ADDA1}"/>
              </a:ext>
            </a:extLst>
          </p:cNvPr>
          <p:cNvSpPr>
            <a:spLocks noGrp="1"/>
          </p:cNvSpPr>
          <p:nvPr>
            <p:ph type="pic" sz="quarter" idx="15"/>
          </p:nvPr>
        </p:nvSpPr>
        <p:spPr>
          <a:xfrm>
            <a:off x="6343649" y="182880"/>
            <a:ext cx="5662613" cy="6490970"/>
          </a:xfrm>
          <a:prstGeom prst="roundRect">
            <a:avLst>
              <a:gd name="adj" fmla="val 3495"/>
            </a:avLst>
          </a:prstGeom>
        </p:spPr>
        <p:txBody>
          <a:bodyPr anchor="ctr">
            <a:noAutofit/>
          </a:bodyPr>
          <a:lstStyle>
            <a:lvl1pPr algn="ctr">
              <a:defRPr b="0">
                <a:solidFill>
                  <a:schemeClr val="bg1"/>
                </a:solidFill>
              </a:defRPr>
            </a:lvl1pPr>
          </a:lstStyle>
          <a:p>
            <a:r>
              <a:rPr lang="en-US"/>
              <a:t>Click icon to add picture</a:t>
            </a:r>
          </a:p>
        </p:txBody>
      </p:sp>
      <p:sp>
        <p:nvSpPr>
          <p:cNvPr id="8" name="TextBox 7">
            <a:extLst>
              <a:ext uri="{FF2B5EF4-FFF2-40B4-BE49-F238E27FC236}">
                <a16:creationId xmlns:a16="http://schemas.microsoft.com/office/drawing/2014/main" id="{956AD4D2-9D88-9C0E-FFD9-FA2DA7465600}"/>
              </a:ext>
            </a:extLst>
          </p:cNvPr>
          <p:cNvSpPr txBox="1"/>
          <p:nvPr userDrawn="1"/>
        </p:nvSpPr>
        <p:spPr>
          <a:xfrm>
            <a:off x="518160" y="6455664"/>
            <a:ext cx="4318719" cy="256031"/>
          </a:xfrm>
          <a:prstGeom prst="rect">
            <a:avLst/>
          </a:prstGeom>
        </p:spPr>
        <p:txBody>
          <a:bodyPr vert="horz" lIns="0" tIns="0" rIns="0" bIns="0" rtlCol="0" anchor="ctr">
            <a:normAutofit/>
          </a:bodyPr>
          <a:lstStyle>
            <a:defPPr>
              <a:defRPr lang="en-US"/>
            </a:defPPr>
            <a:lvl1pPr>
              <a:defRPr lang="en-US" sz="800" smtClean="0">
                <a:solidFill>
                  <a:schemeClr val="bg1"/>
                </a:solidFill>
              </a:defRPr>
            </a:lvl1pPr>
            <a:lvl2pPr marL="0" indent="0">
              <a:defRPr sz="800">
                <a:solidFill>
                  <a:schemeClr val="accent1"/>
                </a:solidFill>
              </a:defRPr>
            </a:lvl2pPr>
            <a:lvl3pPr marL="0">
              <a:defRPr sz="800">
                <a:solidFill>
                  <a:schemeClr val="accent1"/>
                </a:solidFill>
              </a:defRPr>
            </a:lvl3pPr>
            <a:lvl4pPr marL="0">
              <a:defRPr sz="800">
                <a:solidFill>
                  <a:schemeClr val="accent1"/>
                </a:solidFill>
              </a:defRPr>
            </a:lvl4pPr>
            <a:lvl5pPr marL="0">
              <a:defRPr sz="800">
                <a:solidFill>
                  <a:schemeClr val="accent1"/>
                </a:solidFill>
              </a:defRPr>
            </a:lvl5pPr>
            <a:lvl6pPr marL="0" indent="0">
              <a:defRPr sz="800">
                <a:solidFill>
                  <a:schemeClr val="accent1"/>
                </a:solidFill>
              </a:defRPr>
            </a:lvl6pPr>
            <a:lvl7pPr marL="0">
              <a:defRPr sz="800">
                <a:solidFill>
                  <a:schemeClr val="accent1"/>
                </a:solidFill>
              </a:defRPr>
            </a:lvl7pPr>
            <a:lvl8pPr marL="0" indent="0">
              <a:defRPr sz="800">
                <a:solidFill>
                  <a:schemeClr val="accent1"/>
                </a:solidFill>
              </a:defRPr>
            </a:lvl8pPr>
            <a:lvl9pPr marL="0">
              <a:spcBef>
                <a:spcPts val="0"/>
              </a:spcBef>
              <a:defRPr sz="800">
                <a:solidFill>
                  <a:schemeClr val="accent1"/>
                </a:solidFill>
              </a:defRPr>
            </a:lvl9pPr>
          </a:lstStyle>
          <a:p>
            <a:pPr lvl="0"/>
            <a:r>
              <a:rPr lang="en-US" dirty="0">
                <a:solidFill>
                  <a:schemeClr val="bg1"/>
                </a:solidFill>
              </a:rPr>
              <a:t> © 2023 GE HealthCare. GE is a trademark of General Electric Company used under trademark license.</a:t>
            </a:r>
          </a:p>
        </p:txBody>
      </p:sp>
      <p:sp>
        <p:nvSpPr>
          <p:cNvPr id="7" name="Subtitle 2">
            <a:extLst>
              <a:ext uri="{FF2B5EF4-FFF2-40B4-BE49-F238E27FC236}">
                <a16:creationId xmlns:a16="http://schemas.microsoft.com/office/drawing/2014/main" id="{68BECE50-3163-E06A-29B5-A1C5E9352993}"/>
              </a:ext>
            </a:extLst>
          </p:cNvPr>
          <p:cNvSpPr>
            <a:spLocks noGrp="1"/>
          </p:cNvSpPr>
          <p:nvPr>
            <p:ph type="subTitle" idx="1"/>
          </p:nvPr>
        </p:nvSpPr>
        <p:spPr>
          <a:xfrm>
            <a:off x="518160" y="4132262"/>
            <a:ext cx="5334953" cy="914400"/>
          </a:xfrm>
        </p:spPr>
        <p:txBody>
          <a:bodyPr>
            <a:normAutofit/>
          </a:bodyPr>
          <a:lstStyle>
            <a:lvl1pPr marL="0" indent="0" algn="l">
              <a:buNone/>
              <a:defRPr sz="1600">
                <a:solidFill>
                  <a:schemeClr val="bg1"/>
                </a:solidFill>
                <a:latin typeface="Source Sans Pro Semibold" panose="020B0603030403020204" pitchFamily="34" charset="0"/>
              </a:defRPr>
            </a:lvl1pPr>
            <a:lvl2pPr marL="0" indent="0" algn="l">
              <a:buNone/>
              <a:defRPr sz="1600">
                <a:solidFill>
                  <a:schemeClr val="bg1"/>
                </a:solidFill>
                <a:latin typeface="Source Sans Pro Semibold" panose="020B0603030403020204" pitchFamily="34" charset="0"/>
              </a:defRPr>
            </a:lvl2pPr>
            <a:lvl3pPr marL="0" indent="0" algn="l">
              <a:buNone/>
              <a:defRPr sz="1600">
                <a:solidFill>
                  <a:schemeClr val="bg1"/>
                </a:solidFill>
                <a:latin typeface="Source Sans Pro Semibold" panose="020B0603030403020204" pitchFamily="34" charset="0"/>
              </a:defRPr>
            </a:lvl3pPr>
            <a:lvl4pPr marL="0" indent="0" algn="l">
              <a:buNone/>
              <a:defRPr sz="1600">
                <a:solidFill>
                  <a:schemeClr val="bg1"/>
                </a:solidFill>
                <a:latin typeface="Source Sans Pro Semibold" panose="020B0603030403020204" pitchFamily="34" charset="0"/>
              </a:defRPr>
            </a:lvl4pPr>
            <a:lvl5pPr marL="0" indent="0" algn="l">
              <a:buNone/>
              <a:defRPr sz="1600">
                <a:solidFill>
                  <a:schemeClr val="bg1"/>
                </a:solidFill>
                <a:latin typeface="Source Sans Pro Semibold" panose="020B0603030403020204" pitchFamily="34" charset="0"/>
              </a:defRPr>
            </a:lvl5pPr>
            <a:lvl6pPr marL="0" indent="0" algn="l">
              <a:buNone/>
              <a:defRPr sz="1600">
                <a:solidFill>
                  <a:schemeClr val="bg1"/>
                </a:solidFill>
                <a:latin typeface="Source Sans Pro Semibold" panose="020B0603030403020204" pitchFamily="34" charset="0"/>
              </a:defRPr>
            </a:lvl6pPr>
            <a:lvl7pPr marL="0" indent="0" algn="l">
              <a:buNone/>
              <a:defRPr sz="1600">
                <a:solidFill>
                  <a:schemeClr val="bg1"/>
                </a:solidFill>
                <a:latin typeface="Source Sans Pro Semibold" panose="020B0603030403020204" pitchFamily="34" charset="0"/>
              </a:defRPr>
            </a:lvl7pPr>
            <a:lvl8pPr marL="0" indent="0" algn="l">
              <a:buNone/>
              <a:defRPr sz="1600">
                <a:solidFill>
                  <a:schemeClr val="bg1"/>
                </a:solidFill>
                <a:latin typeface="Source Sans Pro Semibold" panose="020B0603030403020204" pitchFamily="34" charset="0"/>
              </a:defRPr>
            </a:lvl8pPr>
            <a:lvl9pPr marL="0" indent="0" algn="l">
              <a:buNone/>
              <a:defRPr sz="1600">
                <a:solidFill>
                  <a:schemeClr val="bg1"/>
                </a:solidFill>
                <a:latin typeface="Source Sans Pro Semibold" panose="020B0603030403020204" pitchFamily="34" charset="0"/>
              </a:defRPr>
            </a:lvl9pPr>
          </a:lstStyle>
          <a:p>
            <a:pPr lvl="0"/>
            <a:r>
              <a:rPr lang="en-US"/>
              <a:t>Click to edit Master subtitle style</a:t>
            </a:r>
            <a:endParaRPr lang="en-US" dirty="0"/>
          </a:p>
        </p:txBody>
      </p:sp>
      <p:pic>
        <p:nvPicPr>
          <p:cNvPr id="3" name="Picture 2">
            <a:extLst>
              <a:ext uri="{FF2B5EF4-FFF2-40B4-BE49-F238E27FC236}">
                <a16:creationId xmlns:a16="http://schemas.microsoft.com/office/drawing/2014/main" id="{A2ABFFCE-FFA0-0254-ABFA-95563AACC295}"/>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bwMode="black">
          <a:xfrm>
            <a:off x="234237" y="5197011"/>
            <a:ext cx="3784202" cy="1291353"/>
          </a:xfrm>
          <a:prstGeom prst="rect">
            <a:avLst/>
          </a:prstGeom>
        </p:spPr>
      </p:pic>
    </p:spTree>
    <p:extLst>
      <p:ext uri="{BB962C8B-B14F-4D97-AF65-F5344CB8AC3E}">
        <p14:creationId xmlns:p14="http://schemas.microsoft.com/office/powerpoint/2010/main" val="202372856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orient="horz" pos="226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t + callout (2/3+1/3) - white">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F1F4E530-8870-5243-2E6A-CF3557BA8317}"/>
              </a:ext>
            </a:extLst>
          </p:cNvPr>
          <p:cNvGrpSpPr/>
          <p:nvPr userDrawn="1"/>
        </p:nvGrpSpPr>
        <p:grpSpPr>
          <a:xfrm>
            <a:off x="1" y="6309994"/>
            <a:ext cx="12192000" cy="548006"/>
            <a:chOff x="1" y="6309994"/>
            <a:chExt cx="12192000" cy="548006"/>
          </a:xfrm>
        </p:grpSpPr>
        <p:sp>
          <p:nvSpPr>
            <p:cNvPr id="17" name="Rectangle 16">
              <a:extLst>
                <a:ext uri="{FF2B5EF4-FFF2-40B4-BE49-F238E27FC236}">
                  <a16:creationId xmlns:a16="http://schemas.microsoft.com/office/drawing/2014/main" id="{01179070-E5D7-9094-F14F-71C008FECA70}"/>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8" name="Picture 17">
              <a:extLst>
                <a:ext uri="{FF2B5EF4-FFF2-40B4-BE49-F238E27FC236}">
                  <a16:creationId xmlns:a16="http://schemas.microsoft.com/office/drawing/2014/main" id="{932917AC-B6CD-364F-4B4E-C0C449CBCFF6}"/>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7267576"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726757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726757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Text Placeholder 15">
            <a:extLst>
              <a:ext uri="{FF2B5EF4-FFF2-40B4-BE49-F238E27FC236}">
                <a16:creationId xmlns:a16="http://schemas.microsoft.com/office/drawing/2014/main" id="{BD0AA8AC-E3E1-9106-2D45-EBFE63E60433}"/>
              </a:ext>
            </a:extLst>
          </p:cNvPr>
          <p:cNvSpPr>
            <a:spLocks noGrp="1"/>
          </p:cNvSpPr>
          <p:nvPr>
            <p:ph type="body" sz="quarter" idx="17"/>
          </p:nvPr>
        </p:nvSpPr>
        <p:spPr>
          <a:xfrm>
            <a:off x="8536742" y="365125"/>
            <a:ext cx="3132970" cy="5622925"/>
          </a:xfrm>
        </p:spPr>
        <p:txBody>
          <a:bodyPr anchor="ctr" anchorCtr="0">
            <a:normAutofit/>
          </a:bodyPr>
          <a:lstStyle>
            <a:lvl1pPr>
              <a:defRPr sz="3200">
                <a:solidFill>
                  <a:schemeClr val="accent1"/>
                </a:solidFill>
                <a:latin typeface="Source Sans Pro Light" panose="020B0403030403020204" pitchFamily="34" charset="0"/>
              </a:defRPr>
            </a:lvl1pPr>
            <a:lvl2pPr>
              <a:defRPr sz="3200">
                <a:solidFill>
                  <a:schemeClr val="accent1"/>
                </a:solidFill>
                <a:latin typeface="Source Sans Pro Light" panose="020B0403030403020204" pitchFamily="34" charset="0"/>
              </a:defRPr>
            </a:lvl2pPr>
            <a:lvl3pPr>
              <a:defRPr sz="2800">
                <a:solidFill>
                  <a:schemeClr val="accent1"/>
                </a:solidFill>
                <a:latin typeface="Source Sans Pro Light" panose="020B0403030403020204" pitchFamily="34" charset="0"/>
              </a:defRPr>
            </a:lvl3pPr>
            <a:lvl4pPr>
              <a:defRPr sz="2400">
                <a:solidFill>
                  <a:schemeClr val="accent1"/>
                </a:solidFill>
                <a:latin typeface="Source Sans Pro Light" panose="020B0403030403020204" pitchFamily="34" charset="0"/>
              </a:defRPr>
            </a:lvl4pPr>
            <a:lvl5pPr>
              <a:defRPr sz="1600">
                <a:solidFill>
                  <a:schemeClr val="accent1"/>
                </a:solidFill>
                <a:latin typeface="Source Sans Pro Light" panose="020B0403030403020204" pitchFamily="34" charset="0"/>
                <a:ea typeface="Source Sans Pro Light" panose="020B0403030403020204" pitchFamily="34" charset="0"/>
              </a:defRPr>
            </a:lvl5pPr>
            <a:lvl6pPr>
              <a:defRPr sz="1600">
                <a:solidFill>
                  <a:schemeClr val="accent1"/>
                </a:solidFill>
                <a:latin typeface="Source Sans Pro Light" panose="020B0403030403020204" pitchFamily="34" charset="0"/>
                <a:ea typeface="Source Sans Pro Light" panose="020B0403030403020204" pitchFamily="34" charset="0"/>
              </a:defRPr>
            </a:lvl6pPr>
            <a:lvl7pPr>
              <a:defRPr sz="1600">
                <a:solidFill>
                  <a:schemeClr val="accent1"/>
                </a:solidFill>
                <a:latin typeface="Source Sans Pro Light" panose="020B0403030403020204" pitchFamily="34" charset="0"/>
                <a:ea typeface="Source Sans Pro Light" panose="020B0403030403020204" pitchFamily="34" charset="0"/>
              </a:defRPr>
            </a:lvl7pPr>
            <a:lvl8pPr>
              <a:defRPr sz="1600">
                <a:solidFill>
                  <a:schemeClr val="accent1"/>
                </a:solidFill>
                <a:latin typeface="Source Sans Pro Light" panose="020B0403030403020204" pitchFamily="34" charset="0"/>
                <a:ea typeface="Source Sans Pro Light" panose="020B0403030403020204" pitchFamily="34" charset="0"/>
              </a:defRPr>
            </a:lvl8pPr>
            <a:lvl9pPr>
              <a:defRPr sz="1600">
                <a:solidFill>
                  <a:schemeClr val="accent1"/>
                </a:solidFill>
                <a:latin typeface="Source Sans Pro Light" panose="020B0403030403020204" pitchFamily="34" charset="0"/>
                <a:ea typeface="Source Sans Pro Light" panose="020B0403030403020204" pitchFamily="34" charset="0"/>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Box 5">
            <a:extLst>
              <a:ext uri="{FF2B5EF4-FFF2-40B4-BE49-F238E27FC236}">
                <a16:creationId xmlns:a16="http://schemas.microsoft.com/office/drawing/2014/main" id="{D82EFF39-5370-03C4-B4B2-1BF28F3934D6}"/>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80260372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nt + callout (1/3+2/3) ">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A636883B-B0EB-5C55-865C-3C91F7D276BF}"/>
              </a:ext>
            </a:extLst>
          </p:cNvPr>
          <p:cNvGrpSpPr/>
          <p:nvPr userDrawn="1"/>
        </p:nvGrpSpPr>
        <p:grpSpPr>
          <a:xfrm>
            <a:off x="1" y="6309994"/>
            <a:ext cx="12192000" cy="548006"/>
            <a:chOff x="1" y="6309994"/>
            <a:chExt cx="12192000" cy="548006"/>
          </a:xfrm>
        </p:grpSpPr>
        <p:sp>
          <p:nvSpPr>
            <p:cNvPr id="6" name="Rectangle 5">
              <a:extLst>
                <a:ext uri="{FF2B5EF4-FFF2-40B4-BE49-F238E27FC236}">
                  <a16:creationId xmlns:a16="http://schemas.microsoft.com/office/drawing/2014/main" id="{8C085933-1DEE-3268-8FF2-8BEC3A4C4978}"/>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4" name="Picture 13">
              <a:extLst>
                <a:ext uri="{FF2B5EF4-FFF2-40B4-BE49-F238E27FC236}">
                  <a16:creationId xmlns:a16="http://schemas.microsoft.com/office/drawing/2014/main" id="{19BF8D60-1CDF-11AA-6927-21A719AC472B}"/>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13" name="Rectangle 12">
            <a:extLst>
              <a:ext uri="{FF2B5EF4-FFF2-40B4-BE49-F238E27FC236}">
                <a16:creationId xmlns:a16="http://schemas.microsoft.com/office/drawing/2014/main" id="{7D335035-AE9D-D29D-A2EB-0F3C45FB3AC8}"/>
              </a:ext>
            </a:extLst>
          </p:cNvPr>
          <p:cNvSpPr/>
          <p:nvPr userDrawn="1"/>
        </p:nvSpPr>
        <p:spPr bwMode="white">
          <a:xfrm>
            <a:off x="4406900" y="0"/>
            <a:ext cx="7785098" cy="63093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338137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3381375"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3381375"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16" name="Text Placeholder 15">
            <a:extLst>
              <a:ext uri="{FF2B5EF4-FFF2-40B4-BE49-F238E27FC236}">
                <a16:creationId xmlns:a16="http://schemas.microsoft.com/office/drawing/2014/main" id="{2752D9BB-8F5F-CF62-A873-F5B27CED1202}"/>
              </a:ext>
            </a:extLst>
          </p:cNvPr>
          <p:cNvSpPr>
            <a:spLocks noGrp="1"/>
          </p:cNvSpPr>
          <p:nvPr>
            <p:ph type="body" sz="quarter" idx="17"/>
          </p:nvPr>
        </p:nvSpPr>
        <p:spPr>
          <a:xfrm>
            <a:off x="4791456" y="365125"/>
            <a:ext cx="6885432" cy="5622925"/>
          </a:xfrm>
        </p:spPr>
        <p:txBody>
          <a:bodyPr anchor="ctr" anchorCtr="0">
            <a:normAutofit/>
          </a:bodyPr>
          <a:lstStyle>
            <a:lvl1pPr>
              <a:defRPr sz="3200">
                <a:solidFill>
                  <a:schemeClr val="bg1"/>
                </a:solidFill>
                <a:latin typeface="Source Sans Pro Light" panose="020B0403030403020204" pitchFamily="34" charset="0"/>
              </a:defRPr>
            </a:lvl1pPr>
            <a:lvl2pPr>
              <a:defRPr sz="3200">
                <a:solidFill>
                  <a:schemeClr val="bg1"/>
                </a:solidFill>
                <a:latin typeface="Source Sans Pro Light" panose="020B0403030403020204" pitchFamily="34" charset="0"/>
              </a:defRPr>
            </a:lvl2pPr>
            <a:lvl3pPr>
              <a:defRPr sz="2800">
                <a:solidFill>
                  <a:schemeClr val="bg1"/>
                </a:solidFill>
                <a:latin typeface="Source Sans Pro Light" panose="020B0403030403020204" pitchFamily="34" charset="0"/>
              </a:defRPr>
            </a:lvl3pPr>
            <a:lvl4pPr>
              <a:defRPr sz="2400">
                <a:solidFill>
                  <a:schemeClr val="bg1"/>
                </a:solidFill>
                <a:latin typeface="Source Sans Pro Light" panose="020B0403030403020204" pitchFamily="34" charset="0"/>
              </a:defRPr>
            </a:lvl4pPr>
            <a:lvl5pPr>
              <a:defRPr sz="1600">
                <a:solidFill>
                  <a:schemeClr val="bg1"/>
                </a:solidFill>
                <a:latin typeface="Source Sans Pro Light" panose="020B0403030403020204" pitchFamily="34" charset="0"/>
              </a:defRPr>
            </a:lvl5pPr>
            <a:lvl6pPr>
              <a:defRPr sz="1600">
                <a:solidFill>
                  <a:schemeClr val="bg1"/>
                </a:solidFill>
                <a:latin typeface="Source Sans Pro Light" panose="020B0403030403020204" pitchFamily="34" charset="0"/>
                <a:ea typeface="Source Sans Pro Light" panose="020B0403030403020204" pitchFamily="34" charset="0"/>
              </a:defRPr>
            </a:lvl6pPr>
            <a:lvl7pPr>
              <a:defRPr sz="1600">
                <a:solidFill>
                  <a:schemeClr val="bg1"/>
                </a:solidFill>
                <a:latin typeface="Source Sans Pro Light" panose="020B0403030403020204" pitchFamily="34" charset="0"/>
                <a:ea typeface="Source Sans Pro Light" panose="020B0403030403020204" pitchFamily="34" charset="0"/>
              </a:defRPr>
            </a:lvl7pPr>
            <a:lvl8pPr>
              <a:defRPr sz="1600">
                <a:solidFill>
                  <a:schemeClr val="bg1"/>
                </a:solidFill>
                <a:latin typeface="Source Sans Pro Light" panose="020B0403030403020204" pitchFamily="34" charset="0"/>
                <a:ea typeface="Source Sans Pro Light" panose="020B0403030403020204" pitchFamily="34" charset="0"/>
              </a:defRPr>
            </a:lvl8pPr>
            <a:lvl9pPr>
              <a:defRPr sz="1600">
                <a:solidFill>
                  <a:schemeClr val="bg1"/>
                </a:solidFill>
                <a:latin typeface="Source Sans Pro Light" panose="020B0403030403020204" pitchFamily="34" charset="0"/>
                <a:ea typeface="Source Sans Pro Light" panose="020B0403030403020204" pitchFamily="34" charset="0"/>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Box 16">
            <a:extLst>
              <a:ext uri="{FF2B5EF4-FFF2-40B4-BE49-F238E27FC236}">
                <a16:creationId xmlns:a16="http://schemas.microsoft.com/office/drawing/2014/main" id="{2A06A5D7-3F73-0516-8F72-721CBE107B61}"/>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338801902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ntent + callout (1/3+2/3) - white">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76F45E56-C989-C05D-1315-3636CDBFFB9C}"/>
              </a:ext>
            </a:extLst>
          </p:cNvPr>
          <p:cNvGrpSpPr/>
          <p:nvPr userDrawn="1"/>
        </p:nvGrpSpPr>
        <p:grpSpPr>
          <a:xfrm>
            <a:off x="1" y="6309994"/>
            <a:ext cx="12192000" cy="548006"/>
            <a:chOff x="1" y="6309994"/>
            <a:chExt cx="12192000" cy="548006"/>
          </a:xfrm>
        </p:grpSpPr>
        <p:sp>
          <p:nvSpPr>
            <p:cNvPr id="6" name="Rectangle 5">
              <a:extLst>
                <a:ext uri="{FF2B5EF4-FFF2-40B4-BE49-F238E27FC236}">
                  <a16:creationId xmlns:a16="http://schemas.microsoft.com/office/drawing/2014/main" id="{28DBF4BB-6368-C8E0-0D53-FA993351185D}"/>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3" name="Picture 12">
              <a:extLst>
                <a:ext uri="{FF2B5EF4-FFF2-40B4-BE49-F238E27FC236}">
                  <a16:creationId xmlns:a16="http://schemas.microsoft.com/office/drawing/2014/main" id="{2D408765-B597-41AB-5452-D1C5A9A3AC77}"/>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338137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3381375"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3381375"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16" name="Text Placeholder 15">
            <a:extLst>
              <a:ext uri="{FF2B5EF4-FFF2-40B4-BE49-F238E27FC236}">
                <a16:creationId xmlns:a16="http://schemas.microsoft.com/office/drawing/2014/main" id="{2752D9BB-8F5F-CF62-A873-F5B27CED1202}"/>
              </a:ext>
            </a:extLst>
          </p:cNvPr>
          <p:cNvSpPr>
            <a:spLocks noGrp="1"/>
          </p:cNvSpPr>
          <p:nvPr>
            <p:ph type="body" sz="quarter" idx="17"/>
          </p:nvPr>
        </p:nvSpPr>
        <p:spPr>
          <a:xfrm>
            <a:off x="4791456" y="365125"/>
            <a:ext cx="6885432" cy="5622925"/>
          </a:xfrm>
        </p:spPr>
        <p:txBody>
          <a:bodyPr anchor="ctr" anchorCtr="0">
            <a:normAutofit/>
          </a:bodyPr>
          <a:lstStyle>
            <a:lvl1pPr>
              <a:defRPr sz="3200">
                <a:solidFill>
                  <a:schemeClr val="accent1"/>
                </a:solidFill>
                <a:latin typeface="Source Sans Pro Light" panose="020B0403030403020204" pitchFamily="34" charset="0"/>
              </a:defRPr>
            </a:lvl1pPr>
            <a:lvl2pPr>
              <a:defRPr sz="3200">
                <a:solidFill>
                  <a:schemeClr val="accent1"/>
                </a:solidFill>
                <a:latin typeface="Source Sans Pro Light" panose="020B0403030403020204" pitchFamily="34" charset="0"/>
              </a:defRPr>
            </a:lvl2pPr>
            <a:lvl3pPr>
              <a:defRPr sz="2800">
                <a:solidFill>
                  <a:schemeClr val="accent1"/>
                </a:solidFill>
                <a:latin typeface="Source Sans Pro Light" panose="020B0403030403020204" pitchFamily="34" charset="0"/>
              </a:defRPr>
            </a:lvl3pPr>
            <a:lvl4pPr>
              <a:defRPr sz="2400">
                <a:solidFill>
                  <a:schemeClr val="accent1"/>
                </a:solidFill>
                <a:latin typeface="Source Sans Pro Light" panose="020B0403030403020204" pitchFamily="34" charset="0"/>
              </a:defRPr>
            </a:lvl4pPr>
            <a:lvl5pPr>
              <a:defRPr sz="1600">
                <a:solidFill>
                  <a:schemeClr val="accent1"/>
                </a:solidFill>
                <a:latin typeface="Source Sans Pro Light" panose="020B0403030403020204" pitchFamily="34" charset="0"/>
              </a:defRPr>
            </a:lvl5pPr>
            <a:lvl6pPr>
              <a:defRPr sz="1600">
                <a:solidFill>
                  <a:schemeClr val="accent1"/>
                </a:solidFill>
                <a:latin typeface="Source Sans Pro Light" panose="020B0403030403020204" pitchFamily="34" charset="0"/>
                <a:ea typeface="Source Sans Pro Light" panose="020B0403030403020204" pitchFamily="34" charset="0"/>
              </a:defRPr>
            </a:lvl6pPr>
            <a:lvl7pPr>
              <a:defRPr sz="1600">
                <a:solidFill>
                  <a:schemeClr val="accent1"/>
                </a:solidFill>
                <a:latin typeface="Source Sans Pro Light" panose="020B0403030403020204" pitchFamily="34" charset="0"/>
                <a:ea typeface="Source Sans Pro Light" panose="020B0403030403020204" pitchFamily="34" charset="0"/>
              </a:defRPr>
            </a:lvl7pPr>
            <a:lvl8pPr>
              <a:defRPr sz="1600">
                <a:solidFill>
                  <a:schemeClr val="accent1"/>
                </a:solidFill>
                <a:latin typeface="Source Sans Pro Light" panose="020B0403030403020204" pitchFamily="34" charset="0"/>
                <a:ea typeface="Source Sans Pro Light" panose="020B0403030403020204" pitchFamily="34" charset="0"/>
              </a:defRPr>
            </a:lvl8pPr>
            <a:lvl9pPr>
              <a:defRPr sz="1600">
                <a:solidFill>
                  <a:schemeClr val="accent1"/>
                </a:solidFill>
                <a:latin typeface="Source Sans Pro Light" panose="020B0403030403020204" pitchFamily="34" charset="0"/>
                <a:ea typeface="Source Sans Pro Light" panose="020B0403030403020204" pitchFamily="34" charset="0"/>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Box 16">
            <a:extLst>
              <a:ext uri="{FF2B5EF4-FFF2-40B4-BE49-F238E27FC236}">
                <a16:creationId xmlns:a16="http://schemas.microsoft.com/office/drawing/2014/main" id="{2A06A5D7-3F73-0516-8F72-721CBE107B61}"/>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7960855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allout + image - purple">
    <p:bg>
      <p:bgPr>
        <a:solidFill>
          <a:schemeClr val="accent1"/>
        </a:solid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D34C764-E0EB-2208-0243-AFF84877397B}"/>
              </a:ext>
            </a:extLst>
          </p:cNvPr>
          <p:cNvSpPr>
            <a:spLocks noGrp="1"/>
          </p:cNvSpPr>
          <p:nvPr>
            <p:ph type="dt" sz="half" idx="10"/>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r>
              <a:rPr lang="en-US"/>
              <a:t>Month Year</a:t>
            </a:r>
            <a:endParaRPr lang="en-US" dirty="0"/>
          </a:p>
        </p:txBody>
      </p:sp>
      <p:sp>
        <p:nvSpPr>
          <p:cNvPr id="5" name="Footer Placeholder 4">
            <a:extLst>
              <a:ext uri="{FF2B5EF4-FFF2-40B4-BE49-F238E27FC236}">
                <a16:creationId xmlns:a16="http://schemas.microsoft.com/office/drawing/2014/main" id="{EC23356B-2BE3-431E-E7B2-89F7228FE33C}"/>
              </a:ext>
            </a:extLst>
          </p:cNvPr>
          <p:cNvSpPr>
            <a:spLocks noGrp="1"/>
          </p:cNvSpPr>
          <p:nvPr>
            <p:ph type="ftr" sz="quarter" idx="11"/>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5" algn="l"/>
            <a:r>
              <a:rPr lang="en-US" dirty="0"/>
              <a:t>Presentation name | Month Year  Use Insert Header/Footer to update the disclosure</a:t>
            </a:r>
          </a:p>
        </p:txBody>
      </p:sp>
      <p:sp>
        <p:nvSpPr>
          <p:cNvPr id="6" name="Slide Number Placeholder 5">
            <a:extLst>
              <a:ext uri="{FF2B5EF4-FFF2-40B4-BE49-F238E27FC236}">
                <a16:creationId xmlns:a16="http://schemas.microsoft.com/office/drawing/2014/main" id="{C916EB99-05F0-2B87-8138-B360AE99BFB1}"/>
              </a:ext>
            </a:extLst>
          </p:cNvPr>
          <p:cNvSpPr>
            <a:spLocks noGrp="1"/>
          </p:cNvSpPr>
          <p:nvPr>
            <p:ph type="sldNum" sz="quarter" idx="12"/>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fld id="{339C9110-F427-4586-9638-A5638F41FBCD}" type="slidenum">
              <a:rPr lang="en-US" smtClean="0"/>
              <a:pPr/>
              <a:t>‹#›</a:t>
            </a:fld>
            <a:endParaRPr lang="en-US" dirty="0"/>
          </a:p>
        </p:txBody>
      </p:sp>
      <p:sp>
        <p:nvSpPr>
          <p:cNvPr id="12" name="Picture Placeholder 6">
            <a:extLst>
              <a:ext uri="{FF2B5EF4-FFF2-40B4-BE49-F238E27FC236}">
                <a16:creationId xmlns:a16="http://schemas.microsoft.com/office/drawing/2014/main" id="{FD129438-6810-41AE-4B97-03F63E0C9184}"/>
              </a:ext>
            </a:extLst>
          </p:cNvPr>
          <p:cNvSpPr>
            <a:spLocks noGrp="1"/>
          </p:cNvSpPr>
          <p:nvPr>
            <p:ph type="pic" sz="quarter" idx="16"/>
          </p:nvPr>
        </p:nvSpPr>
        <p:spPr>
          <a:xfrm>
            <a:off x="6343650" y="188455"/>
            <a:ext cx="5664900" cy="6120270"/>
          </a:xfrm>
          <a:prstGeom prst="roundRect">
            <a:avLst>
              <a:gd name="adj" fmla="val 3495"/>
            </a:avLst>
          </a:prstGeom>
        </p:spPr>
        <p:txBody>
          <a:bodyPr anchor="ctr">
            <a:noAutofit/>
          </a:bodyPr>
          <a:lstStyle>
            <a:lvl1pPr algn="ctr">
              <a:defRPr>
                <a:solidFill>
                  <a:schemeClr val="bg1"/>
                </a:solidFill>
              </a:defRPr>
            </a:lvl1pPr>
          </a:lstStyle>
          <a:p>
            <a:r>
              <a:rPr lang="en-US"/>
              <a:t>Click icon to add picture</a:t>
            </a:r>
          </a:p>
        </p:txBody>
      </p:sp>
      <p:sp>
        <p:nvSpPr>
          <p:cNvPr id="16" name="Text Placeholder 15">
            <a:extLst>
              <a:ext uri="{FF2B5EF4-FFF2-40B4-BE49-F238E27FC236}">
                <a16:creationId xmlns:a16="http://schemas.microsoft.com/office/drawing/2014/main" id="{EE8BCADA-5B32-EE1D-4D6D-EDAFF30E086B}"/>
              </a:ext>
            </a:extLst>
          </p:cNvPr>
          <p:cNvSpPr>
            <a:spLocks noGrp="1"/>
          </p:cNvSpPr>
          <p:nvPr>
            <p:ph type="body" sz="quarter" idx="17"/>
          </p:nvPr>
        </p:nvSpPr>
        <p:spPr>
          <a:xfrm>
            <a:off x="518159" y="365125"/>
            <a:ext cx="5334954" cy="5622925"/>
          </a:xfrm>
        </p:spPr>
        <p:txBody>
          <a:bodyPr anchor="ctr" anchorCtr="0">
            <a:normAutofit/>
          </a:bodyPr>
          <a:lstStyle>
            <a:lvl1pPr>
              <a:defRPr sz="3200">
                <a:solidFill>
                  <a:schemeClr val="bg1"/>
                </a:solidFill>
                <a:latin typeface="Source Sans Pro Light" panose="020B0403030403020204" pitchFamily="34" charset="0"/>
              </a:defRPr>
            </a:lvl1pPr>
            <a:lvl2pPr>
              <a:defRPr sz="3200">
                <a:solidFill>
                  <a:schemeClr val="bg1"/>
                </a:solidFill>
                <a:latin typeface="Source Sans Pro Light" panose="020B0403030403020204" pitchFamily="34" charset="0"/>
              </a:defRPr>
            </a:lvl2pPr>
            <a:lvl3pPr>
              <a:defRPr sz="2800">
                <a:solidFill>
                  <a:schemeClr val="bg1"/>
                </a:solidFill>
                <a:latin typeface="Source Sans Pro Light" panose="020B0403030403020204" pitchFamily="34" charset="0"/>
              </a:defRPr>
            </a:lvl3pPr>
            <a:lvl4pPr>
              <a:defRPr sz="2400">
                <a:solidFill>
                  <a:schemeClr val="bg1"/>
                </a:solidFill>
                <a:latin typeface="Source Sans Pro Light" panose="020B0403030403020204" pitchFamily="34" charset="0"/>
              </a:defRPr>
            </a:lvl4pPr>
            <a:lvl5pPr>
              <a:defRPr sz="1600">
                <a:solidFill>
                  <a:schemeClr val="bg1"/>
                </a:solidFill>
                <a:latin typeface="Source Sans Pro Light" panose="020B0403030403020204" pitchFamily="34" charset="0"/>
              </a:defRPr>
            </a:lvl5pPr>
            <a:lvl6pPr>
              <a:defRPr sz="1600">
                <a:solidFill>
                  <a:schemeClr val="bg1"/>
                </a:solidFill>
              </a:defRPr>
            </a:lvl6pPr>
            <a:lvl7pPr>
              <a:defRPr sz="1600">
                <a:solidFill>
                  <a:schemeClr val="bg1"/>
                </a:solidFill>
              </a:defRPr>
            </a:lvl7pPr>
            <a:lvl8pPr>
              <a:defRPr sz="1600">
                <a:solidFill>
                  <a:schemeClr val="bg1"/>
                </a:solidFill>
              </a:defRPr>
            </a:lvl8pPr>
            <a:lvl9pPr>
              <a:defRPr sz="160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extBox 1">
            <a:extLst>
              <a:ext uri="{FF2B5EF4-FFF2-40B4-BE49-F238E27FC236}">
                <a16:creationId xmlns:a16="http://schemas.microsoft.com/office/drawing/2014/main" id="{F5F65EFF-2813-2742-73D8-B8564116E54A}"/>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defRPr lang="en-US" sz="800" smtClean="0">
                <a:solidFill>
                  <a:schemeClr val="bg1"/>
                </a:solidFill>
              </a:defRPr>
            </a:lvl1pPr>
            <a:lvl2pPr marL="0" indent="0" algn="r">
              <a:defRPr sz="800">
                <a:solidFill>
                  <a:schemeClr val="bg1"/>
                </a:solidFill>
              </a:defRPr>
            </a:lvl2pPr>
            <a:lvl3pPr marL="0" algn="r">
              <a:defRPr sz="800">
                <a:solidFill>
                  <a:schemeClr val="bg1"/>
                </a:solidFill>
              </a:defRPr>
            </a:lvl3pPr>
            <a:lvl4pPr marL="0" algn="r">
              <a:defRPr sz="800">
                <a:solidFill>
                  <a:schemeClr val="bg1"/>
                </a:solidFill>
              </a:defRPr>
            </a:lvl4pPr>
            <a:lvl5pPr marL="0" algn="r">
              <a:defRPr sz="800">
                <a:solidFill>
                  <a:schemeClr val="bg1"/>
                </a:solidFill>
              </a:defRPr>
            </a:lvl5pPr>
            <a:lvl6pPr marL="0" indent="0" algn="r">
              <a:defRPr sz="800">
                <a:solidFill>
                  <a:schemeClr val="bg1"/>
                </a:solidFill>
              </a:defRPr>
            </a:lvl6pPr>
            <a:lvl7pPr marL="0" algn="r">
              <a:defRPr sz="800">
                <a:solidFill>
                  <a:schemeClr val="bg1"/>
                </a:solidFill>
              </a:defRPr>
            </a:lvl7pPr>
            <a:lvl8pPr marL="0" indent="0" algn="r">
              <a:defRPr sz="800">
                <a:solidFill>
                  <a:schemeClr val="bg1"/>
                </a:solidFill>
              </a:defRPr>
            </a:lvl8pPr>
            <a:lvl9pPr marL="0" algn="r">
              <a:spcBef>
                <a:spcPts val="0"/>
              </a:spcBef>
              <a:defRPr sz="800">
                <a:solidFill>
                  <a:schemeClr val="bg1"/>
                </a:solidFill>
              </a:defRPr>
            </a:lvl9pPr>
          </a:lstStyle>
          <a:p>
            <a:pPr lvl="0" algn="r"/>
            <a:r>
              <a:rPr lang="en-US" dirty="0"/>
              <a:t> © 2023 GE HealthCare. GE is a trademark of General Electric Company used under trademark license.</a:t>
            </a:r>
          </a:p>
        </p:txBody>
      </p:sp>
      <p:pic>
        <p:nvPicPr>
          <p:cNvPr id="3" name="Picture 2">
            <a:extLst>
              <a:ext uri="{FF2B5EF4-FFF2-40B4-BE49-F238E27FC236}">
                <a16:creationId xmlns:a16="http://schemas.microsoft.com/office/drawing/2014/main" id="{3D9D92E5-2301-19F5-7376-DA5EFA544362}"/>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199"/>
            <a:ext cx="1344168" cy="458694"/>
          </a:xfrm>
          <a:prstGeom prst="rect">
            <a:avLst/>
          </a:prstGeom>
        </p:spPr>
      </p:pic>
    </p:spTree>
    <p:extLst>
      <p:ext uri="{BB962C8B-B14F-4D97-AF65-F5344CB8AC3E}">
        <p14:creationId xmlns:p14="http://schemas.microsoft.com/office/powerpoint/2010/main" val="130997282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allout + image - white">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1CB0C8C5-8CD3-E40A-3530-F1E8F48691F7}"/>
              </a:ext>
            </a:extLst>
          </p:cNvPr>
          <p:cNvGrpSpPr/>
          <p:nvPr userDrawn="1"/>
        </p:nvGrpSpPr>
        <p:grpSpPr>
          <a:xfrm>
            <a:off x="1" y="6309994"/>
            <a:ext cx="12192000" cy="548006"/>
            <a:chOff x="1" y="6309994"/>
            <a:chExt cx="12192000" cy="548006"/>
          </a:xfrm>
        </p:grpSpPr>
        <p:sp>
          <p:nvSpPr>
            <p:cNvPr id="9" name="Rectangle 8">
              <a:extLst>
                <a:ext uri="{FF2B5EF4-FFF2-40B4-BE49-F238E27FC236}">
                  <a16:creationId xmlns:a16="http://schemas.microsoft.com/office/drawing/2014/main" id="{0CD56170-D165-B444-FD97-EE0EF6395600}"/>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1" name="Picture 10">
              <a:extLst>
                <a:ext uri="{FF2B5EF4-FFF2-40B4-BE49-F238E27FC236}">
                  <a16:creationId xmlns:a16="http://schemas.microsoft.com/office/drawing/2014/main" id="{E8C72ED1-B916-112A-0CCE-56A750ADC1A3}"/>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12" name="Picture Placeholder 6">
            <a:extLst>
              <a:ext uri="{FF2B5EF4-FFF2-40B4-BE49-F238E27FC236}">
                <a16:creationId xmlns:a16="http://schemas.microsoft.com/office/drawing/2014/main" id="{FD129438-6810-41AE-4B97-03F63E0C9184}"/>
              </a:ext>
            </a:extLst>
          </p:cNvPr>
          <p:cNvSpPr>
            <a:spLocks noGrp="1"/>
          </p:cNvSpPr>
          <p:nvPr>
            <p:ph type="pic" sz="quarter" idx="16"/>
          </p:nvPr>
        </p:nvSpPr>
        <p:spPr>
          <a:xfrm>
            <a:off x="6343650" y="188455"/>
            <a:ext cx="5664900" cy="6120904"/>
          </a:xfrm>
          <a:prstGeom prst="roundRect">
            <a:avLst>
              <a:gd name="adj" fmla="val 3495"/>
            </a:avLst>
          </a:prstGeom>
        </p:spPr>
        <p:txBody>
          <a:bodyPr anchor="ctr">
            <a:noAutofit/>
          </a:bodyPr>
          <a:lstStyle>
            <a:lvl1pPr algn="ctr">
              <a:defRPr>
                <a:solidFill>
                  <a:schemeClr val="tx1"/>
                </a:solidFill>
              </a:defRPr>
            </a:lvl1pPr>
          </a:lstStyle>
          <a:p>
            <a:r>
              <a:rPr lang="en-US"/>
              <a:t>Click icon to add picture</a:t>
            </a:r>
          </a:p>
        </p:txBody>
      </p:sp>
      <p:sp>
        <p:nvSpPr>
          <p:cNvPr id="16" name="Text Placeholder 15">
            <a:extLst>
              <a:ext uri="{FF2B5EF4-FFF2-40B4-BE49-F238E27FC236}">
                <a16:creationId xmlns:a16="http://schemas.microsoft.com/office/drawing/2014/main" id="{EE8BCADA-5B32-EE1D-4D6D-EDAFF30E086B}"/>
              </a:ext>
            </a:extLst>
          </p:cNvPr>
          <p:cNvSpPr>
            <a:spLocks noGrp="1"/>
          </p:cNvSpPr>
          <p:nvPr>
            <p:ph type="body" sz="quarter" idx="17"/>
          </p:nvPr>
        </p:nvSpPr>
        <p:spPr>
          <a:xfrm>
            <a:off x="518159" y="365125"/>
            <a:ext cx="5330192" cy="5622925"/>
          </a:xfrm>
        </p:spPr>
        <p:txBody>
          <a:bodyPr anchor="ctr" anchorCtr="0">
            <a:normAutofit/>
          </a:bodyPr>
          <a:lstStyle>
            <a:lvl1pPr>
              <a:defRPr sz="3200">
                <a:solidFill>
                  <a:schemeClr val="accent1"/>
                </a:solidFill>
                <a:latin typeface="Source Sans Pro Light" panose="020B0403030403020204" pitchFamily="34" charset="0"/>
              </a:defRPr>
            </a:lvl1pPr>
            <a:lvl2pPr>
              <a:defRPr sz="3200">
                <a:solidFill>
                  <a:schemeClr val="accent1"/>
                </a:solidFill>
                <a:latin typeface="Source Sans Pro Light" panose="020B0403030403020204" pitchFamily="34" charset="0"/>
              </a:defRPr>
            </a:lvl2pPr>
            <a:lvl3pPr>
              <a:defRPr sz="2800">
                <a:solidFill>
                  <a:schemeClr val="accent1"/>
                </a:solidFill>
                <a:latin typeface="Source Sans Pro Light" panose="020B0403030403020204" pitchFamily="34" charset="0"/>
              </a:defRPr>
            </a:lvl3pPr>
            <a:lvl4pPr>
              <a:defRPr sz="2400">
                <a:solidFill>
                  <a:schemeClr val="accent1"/>
                </a:solidFill>
                <a:latin typeface="Source Sans Pro Light" panose="020B0403030403020204" pitchFamily="34" charset="0"/>
              </a:defRPr>
            </a:lvl4pPr>
            <a:lvl5pPr>
              <a:defRPr sz="1600">
                <a:solidFill>
                  <a:schemeClr val="accent1"/>
                </a:solidFill>
                <a:latin typeface="Source Sans Pro Light" panose="020B0403030403020204" pitchFamily="34" charset="0"/>
              </a:defRPr>
            </a:lvl5pPr>
            <a:lvl6pPr>
              <a:defRPr sz="1600">
                <a:solidFill>
                  <a:schemeClr val="accent1"/>
                </a:solidFill>
              </a:defRPr>
            </a:lvl6pPr>
            <a:lvl7pPr>
              <a:defRPr sz="1600">
                <a:solidFill>
                  <a:schemeClr val="accent1"/>
                </a:solidFill>
              </a:defRPr>
            </a:lvl7pPr>
            <a:lvl8pPr>
              <a:defRPr sz="1600">
                <a:solidFill>
                  <a:schemeClr val="accent1"/>
                </a:solidFill>
              </a:defRPr>
            </a:lvl8pPr>
            <a:lvl9pPr>
              <a:defRPr sz="1600">
                <a:solidFill>
                  <a:schemeClr val="accent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Slide Number Placeholder 5">
            <a:extLst>
              <a:ext uri="{FF2B5EF4-FFF2-40B4-BE49-F238E27FC236}">
                <a16:creationId xmlns:a16="http://schemas.microsoft.com/office/drawing/2014/main" id="{FFEEA5BF-FEF2-38C8-742E-128BB97D7B3B}"/>
              </a:ext>
            </a:extLst>
          </p:cNvPr>
          <p:cNvSpPr>
            <a:spLocks noGrp="1"/>
          </p:cNvSpPr>
          <p:nvPr>
            <p:ph type="sldNum" sz="quarter" idx="12"/>
          </p:nvPr>
        </p:nvSpPr>
        <p:spPr>
          <a:xfrm>
            <a:off x="11450472" y="6455664"/>
            <a:ext cx="226416" cy="256032"/>
          </a:xfrm>
        </p:spPr>
        <p:txBody>
          <a:bodyPr/>
          <a:lstStyle/>
          <a:p>
            <a:fld id="{339C9110-F427-4586-9638-A5638F41FBCD}" type="slidenum">
              <a:rPr lang="en-US" smtClean="0"/>
              <a:t>‹#›</a:t>
            </a:fld>
            <a:endParaRPr lang="en-US"/>
          </a:p>
        </p:txBody>
      </p:sp>
      <p:sp>
        <p:nvSpPr>
          <p:cNvPr id="4" name="TextBox 3">
            <a:extLst>
              <a:ext uri="{FF2B5EF4-FFF2-40B4-BE49-F238E27FC236}">
                <a16:creationId xmlns:a16="http://schemas.microsoft.com/office/drawing/2014/main" id="{C41B609E-B5A0-C872-6217-414F03202E54}"/>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
        <p:nvSpPr>
          <p:cNvPr id="5" name="Date Placeholder 3">
            <a:extLst>
              <a:ext uri="{FF2B5EF4-FFF2-40B4-BE49-F238E27FC236}">
                <a16:creationId xmlns:a16="http://schemas.microsoft.com/office/drawing/2014/main" id="{F9290E0A-E8F3-D223-CC84-58B848FE3B28}"/>
              </a:ext>
            </a:extLst>
          </p:cNvPr>
          <p:cNvSpPr>
            <a:spLocks noGrp="1"/>
          </p:cNvSpPr>
          <p:nvPr>
            <p:ph type="dt" sz="half" idx="10"/>
          </p:nvPr>
        </p:nvSpPr>
        <p:spPr>
          <a:xfrm>
            <a:off x="6105469" y="6455664"/>
            <a:ext cx="755566" cy="256032"/>
          </a:xfrm>
        </p:spPr>
        <p:txBody>
          <a:bodyPr/>
          <a:lstStyle/>
          <a:p>
            <a:r>
              <a:rPr lang="en-US"/>
              <a:t>Month Year</a:t>
            </a:r>
          </a:p>
        </p:txBody>
      </p:sp>
      <p:sp>
        <p:nvSpPr>
          <p:cNvPr id="6" name="Footer Placeholder 4">
            <a:extLst>
              <a:ext uri="{FF2B5EF4-FFF2-40B4-BE49-F238E27FC236}">
                <a16:creationId xmlns:a16="http://schemas.microsoft.com/office/drawing/2014/main" id="{B2368625-885B-556B-C3C9-AD3874128FDA}"/>
              </a:ext>
            </a:extLst>
          </p:cNvPr>
          <p:cNvSpPr>
            <a:spLocks noGrp="1"/>
          </p:cNvSpPr>
          <p:nvPr>
            <p:ph type="ftr" sz="quarter" idx="11"/>
          </p:nvPr>
        </p:nvSpPr>
        <p:spPr>
          <a:xfrm>
            <a:off x="2185415" y="6455664"/>
            <a:ext cx="3742309" cy="256032"/>
          </a:xfrm>
        </p:spPr>
        <p:txBody>
          <a:bodyPr/>
          <a:lstStyle/>
          <a:p>
            <a:r>
              <a:rPr lang="en-US" dirty="0"/>
              <a:t>Presentation name | Month Year  Use Insert Header/Footer to update the disclosure</a:t>
            </a:r>
          </a:p>
        </p:txBody>
      </p:sp>
    </p:spTree>
    <p:extLst>
      <p:ext uri="{BB962C8B-B14F-4D97-AF65-F5344CB8AC3E}">
        <p14:creationId xmlns:p14="http://schemas.microsoft.com/office/powerpoint/2010/main" val="48442716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ntent + image">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208DB0BB-D22F-F2C2-C3B9-1796585F4C32}"/>
              </a:ext>
            </a:extLst>
          </p:cNvPr>
          <p:cNvGrpSpPr/>
          <p:nvPr userDrawn="1"/>
        </p:nvGrpSpPr>
        <p:grpSpPr>
          <a:xfrm>
            <a:off x="1" y="6309994"/>
            <a:ext cx="12192000" cy="548006"/>
            <a:chOff x="1" y="6309994"/>
            <a:chExt cx="12192000" cy="548006"/>
          </a:xfrm>
        </p:grpSpPr>
        <p:sp>
          <p:nvSpPr>
            <p:cNvPr id="14" name="Rectangle 13">
              <a:extLst>
                <a:ext uri="{FF2B5EF4-FFF2-40B4-BE49-F238E27FC236}">
                  <a16:creationId xmlns:a16="http://schemas.microsoft.com/office/drawing/2014/main" id="{39667BB3-C530-2AD7-6D32-99DD8B1761D5}"/>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5" name="Picture 14">
              <a:extLst>
                <a:ext uri="{FF2B5EF4-FFF2-40B4-BE49-F238E27FC236}">
                  <a16:creationId xmlns:a16="http://schemas.microsoft.com/office/drawing/2014/main" id="{304EE725-7C97-2BD5-737D-132ACA5A496A}"/>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8" y="365125"/>
            <a:ext cx="5330826"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533082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533082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13" name="Picture Placeholder 6">
            <a:extLst>
              <a:ext uri="{FF2B5EF4-FFF2-40B4-BE49-F238E27FC236}">
                <a16:creationId xmlns:a16="http://schemas.microsoft.com/office/drawing/2014/main" id="{CA712766-22E7-3C4D-D51A-ED954200F351}"/>
              </a:ext>
            </a:extLst>
          </p:cNvPr>
          <p:cNvSpPr>
            <a:spLocks noGrp="1"/>
          </p:cNvSpPr>
          <p:nvPr>
            <p:ph type="pic" sz="quarter" idx="16"/>
          </p:nvPr>
        </p:nvSpPr>
        <p:spPr>
          <a:xfrm>
            <a:off x="6343650" y="188455"/>
            <a:ext cx="5664900" cy="6120270"/>
          </a:xfrm>
          <a:prstGeom prst="roundRect">
            <a:avLst>
              <a:gd name="adj" fmla="val 3495"/>
            </a:avLst>
          </a:prstGeom>
        </p:spPr>
        <p:txBody>
          <a:bodyPr anchor="ctr">
            <a:noAutofit/>
          </a:bodyPr>
          <a:lstStyle>
            <a:lvl1pPr algn="ctr">
              <a:defRPr/>
            </a:lvl1pPr>
          </a:lstStyle>
          <a:p>
            <a:r>
              <a:rPr lang="en-US"/>
              <a:t>Click icon to add picture</a:t>
            </a:r>
          </a:p>
        </p:txBody>
      </p:sp>
      <p:sp>
        <p:nvSpPr>
          <p:cNvPr id="5" name="TextBox 4">
            <a:extLst>
              <a:ext uri="{FF2B5EF4-FFF2-40B4-BE49-F238E27FC236}">
                <a16:creationId xmlns:a16="http://schemas.microsoft.com/office/drawing/2014/main" id="{317F5479-B840-D271-F335-134347454729}"/>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24011075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ntent + image (2/3+1/3)">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03D33CF-59FA-4C73-87B9-E73301C77064}"/>
              </a:ext>
            </a:extLst>
          </p:cNvPr>
          <p:cNvGrpSpPr/>
          <p:nvPr userDrawn="1"/>
        </p:nvGrpSpPr>
        <p:grpSpPr>
          <a:xfrm>
            <a:off x="1" y="6309994"/>
            <a:ext cx="12192000" cy="548006"/>
            <a:chOff x="1" y="6309994"/>
            <a:chExt cx="12192000" cy="548006"/>
          </a:xfrm>
        </p:grpSpPr>
        <p:sp>
          <p:nvSpPr>
            <p:cNvPr id="14" name="Rectangle 13">
              <a:extLst>
                <a:ext uri="{FF2B5EF4-FFF2-40B4-BE49-F238E27FC236}">
                  <a16:creationId xmlns:a16="http://schemas.microsoft.com/office/drawing/2014/main" id="{36DDC0A4-CBEC-7002-4E08-7210A6DAABAB}"/>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5" name="Picture 14">
              <a:extLst>
                <a:ext uri="{FF2B5EF4-FFF2-40B4-BE49-F238E27FC236}">
                  <a16:creationId xmlns:a16="http://schemas.microsoft.com/office/drawing/2014/main" id="{462F8649-EE70-57EF-995C-04C7102E004E}"/>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8" y="365125"/>
            <a:ext cx="726757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724940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724940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Picture Placeholder 6">
            <a:extLst>
              <a:ext uri="{FF2B5EF4-FFF2-40B4-BE49-F238E27FC236}">
                <a16:creationId xmlns:a16="http://schemas.microsoft.com/office/drawing/2014/main" id="{F2BE7156-1EB0-C68E-E152-C6BD72ECDC35}"/>
              </a:ext>
            </a:extLst>
          </p:cNvPr>
          <p:cNvSpPr>
            <a:spLocks noGrp="1"/>
          </p:cNvSpPr>
          <p:nvPr>
            <p:ph type="pic" sz="quarter" idx="15"/>
          </p:nvPr>
        </p:nvSpPr>
        <p:spPr>
          <a:xfrm>
            <a:off x="8289925" y="182563"/>
            <a:ext cx="3711574" cy="6126162"/>
          </a:xfrm>
          <a:prstGeom prst="roundRect">
            <a:avLst>
              <a:gd name="adj" fmla="val 5135"/>
            </a:avLst>
          </a:prstGeom>
        </p:spPr>
        <p:txBody>
          <a:bodyPr anchor="ctr">
            <a:noAutofit/>
          </a:bodyPr>
          <a:lstStyle>
            <a:lvl1pPr algn="ctr">
              <a:defRPr/>
            </a:lvl1pPr>
          </a:lstStyle>
          <a:p>
            <a:r>
              <a:rPr lang="en-US"/>
              <a:t>Click icon to add picture</a:t>
            </a:r>
          </a:p>
        </p:txBody>
      </p:sp>
      <p:sp>
        <p:nvSpPr>
          <p:cNvPr id="6" name="TextBox 5">
            <a:extLst>
              <a:ext uri="{FF2B5EF4-FFF2-40B4-BE49-F238E27FC236}">
                <a16:creationId xmlns:a16="http://schemas.microsoft.com/office/drawing/2014/main" id="{454429AB-1A65-5245-EF4B-E57832920B08}"/>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411697905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ontent + image (1/3+2/3)">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0FB5ADF5-A940-2911-FEEC-F8DB53FD5997}"/>
              </a:ext>
            </a:extLst>
          </p:cNvPr>
          <p:cNvGrpSpPr/>
          <p:nvPr userDrawn="1"/>
        </p:nvGrpSpPr>
        <p:grpSpPr>
          <a:xfrm>
            <a:off x="1" y="6309994"/>
            <a:ext cx="12192000" cy="548006"/>
            <a:chOff x="1" y="6309994"/>
            <a:chExt cx="12192000" cy="548006"/>
          </a:xfrm>
        </p:grpSpPr>
        <p:sp>
          <p:nvSpPr>
            <p:cNvPr id="11" name="Rectangle 10">
              <a:extLst>
                <a:ext uri="{FF2B5EF4-FFF2-40B4-BE49-F238E27FC236}">
                  <a16:creationId xmlns:a16="http://schemas.microsoft.com/office/drawing/2014/main" id="{BCB1818C-6E4C-6882-BE4A-3F6B9A5005F0}"/>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2" name="Picture 11">
              <a:extLst>
                <a:ext uri="{FF2B5EF4-FFF2-40B4-BE49-F238E27FC236}">
                  <a16:creationId xmlns:a16="http://schemas.microsoft.com/office/drawing/2014/main" id="{911F84FF-F1A8-61F4-C130-68D6AAD8FF62}"/>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8" y="365125"/>
            <a:ext cx="338137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3381437"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3381437"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Picture Placeholder 6">
            <a:extLst>
              <a:ext uri="{FF2B5EF4-FFF2-40B4-BE49-F238E27FC236}">
                <a16:creationId xmlns:a16="http://schemas.microsoft.com/office/drawing/2014/main" id="{F2BE7156-1EB0-C68E-E152-C6BD72ECDC35}"/>
              </a:ext>
            </a:extLst>
          </p:cNvPr>
          <p:cNvSpPr>
            <a:spLocks noGrp="1"/>
          </p:cNvSpPr>
          <p:nvPr>
            <p:ph type="pic" sz="quarter" idx="15"/>
          </p:nvPr>
        </p:nvSpPr>
        <p:spPr>
          <a:xfrm>
            <a:off x="4406900" y="182563"/>
            <a:ext cx="7594599" cy="6126162"/>
          </a:xfrm>
          <a:prstGeom prst="roundRect">
            <a:avLst>
              <a:gd name="adj" fmla="val 5135"/>
            </a:avLst>
          </a:prstGeom>
        </p:spPr>
        <p:txBody>
          <a:bodyPr anchor="ctr">
            <a:noAutofit/>
          </a:bodyPr>
          <a:lstStyle>
            <a:lvl1pPr algn="ctr">
              <a:defRPr/>
            </a:lvl1pPr>
          </a:lstStyle>
          <a:p>
            <a:r>
              <a:rPr lang="en-US"/>
              <a:t>Click icon to add picture</a:t>
            </a:r>
          </a:p>
        </p:txBody>
      </p:sp>
      <p:sp>
        <p:nvSpPr>
          <p:cNvPr id="6" name="TextBox 5">
            <a:extLst>
              <a:ext uri="{FF2B5EF4-FFF2-40B4-BE49-F238E27FC236}">
                <a16:creationId xmlns:a16="http://schemas.microsoft.com/office/drawing/2014/main" id="{0F29C49F-3C53-8E1E-1BAA-DE78E096BAE1}"/>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146227576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Image">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877D7604-0FEA-F0F4-3053-19A41F3D247C}"/>
              </a:ext>
            </a:extLst>
          </p:cNvPr>
          <p:cNvGrpSpPr/>
          <p:nvPr userDrawn="1"/>
        </p:nvGrpSpPr>
        <p:grpSpPr>
          <a:xfrm>
            <a:off x="1" y="6309994"/>
            <a:ext cx="12192000" cy="548006"/>
            <a:chOff x="1" y="6309994"/>
            <a:chExt cx="12192000" cy="548006"/>
          </a:xfrm>
        </p:grpSpPr>
        <p:sp>
          <p:nvSpPr>
            <p:cNvPr id="15" name="Rectangle 14">
              <a:extLst>
                <a:ext uri="{FF2B5EF4-FFF2-40B4-BE49-F238E27FC236}">
                  <a16:creationId xmlns:a16="http://schemas.microsoft.com/office/drawing/2014/main" id="{1D5B79FC-0206-74E0-46FB-817EB4B2FC0A}"/>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6" name="Picture 15">
              <a:extLst>
                <a:ext uri="{FF2B5EF4-FFF2-40B4-BE49-F238E27FC236}">
                  <a16:creationId xmlns:a16="http://schemas.microsoft.com/office/drawing/2014/main" id="{BA0491FC-B3A3-B139-7731-BA85D727E54D}"/>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1BC5D5A9-567A-2A37-6CED-15B04F7F38C2}"/>
              </a:ext>
            </a:extLst>
          </p:cNvPr>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FD34C764-E0EB-2208-0243-AFF84877397B}"/>
              </a:ext>
            </a:extLst>
          </p:cNvPr>
          <p:cNvSpPr>
            <a:spLocks noGrp="1"/>
          </p:cNvSpPr>
          <p:nvPr>
            <p:ph type="dt" sz="half" idx="10"/>
          </p:nvPr>
        </p:nvSpPr>
        <p:spPr/>
        <p:txBody>
          <a:bodyPr/>
          <a:lstStyle/>
          <a:p>
            <a:r>
              <a:rPr lang="en-US"/>
              <a:t>Month Year</a:t>
            </a:r>
          </a:p>
        </p:txBody>
      </p:sp>
      <p:sp>
        <p:nvSpPr>
          <p:cNvPr id="5" name="Footer Placeholder 4">
            <a:extLst>
              <a:ext uri="{FF2B5EF4-FFF2-40B4-BE49-F238E27FC236}">
                <a16:creationId xmlns:a16="http://schemas.microsoft.com/office/drawing/2014/main" id="{EC23356B-2BE3-431E-E7B2-89F7228FE33C}"/>
              </a:ext>
            </a:extLst>
          </p:cNvPr>
          <p:cNvSpPr>
            <a:spLocks noGrp="1"/>
          </p:cNvSpPr>
          <p:nvPr>
            <p:ph type="ftr" sz="quarter" idx="11"/>
          </p:nvPr>
        </p:nvSpPr>
        <p:spPr/>
        <p:txBody>
          <a:bodyPr/>
          <a:lstStyle/>
          <a:p>
            <a:r>
              <a:rPr lang="en-US"/>
              <a:t>Presentation name | Month Year  Use Insert Header/Footer to update the disclosure</a:t>
            </a:r>
          </a:p>
        </p:txBody>
      </p:sp>
      <p:sp>
        <p:nvSpPr>
          <p:cNvPr id="6" name="Slide Number Placeholder 5">
            <a:extLst>
              <a:ext uri="{FF2B5EF4-FFF2-40B4-BE49-F238E27FC236}">
                <a16:creationId xmlns:a16="http://schemas.microsoft.com/office/drawing/2014/main" id="{C916EB99-05F0-2B87-8138-B360AE99BFB1}"/>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3" name="Picture Placeholder 6">
            <a:extLst>
              <a:ext uri="{FF2B5EF4-FFF2-40B4-BE49-F238E27FC236}">
                <a16:creationId xmlns:a16="http://schemas.microsoft.com/office/drawing/2014/main" id="{62BC8CA4-FDCA-461D-5AB3-35CBDBB39C0C}"/>
              </a:ext>
            </a:extLst>
          </p:cNvPr>
          <p:cNvSpPr>
            <a:spLocks noGrp="1"/>
          </p:cNvSpPr>
          <p:nvPr>
            <p:ph type="pic" sz="quarter" idx="17"/>
          </p:nvPr>
        </p:nvSpPr>
        <p:spPr>
          <a:xfrm>
            <a:off x="183450" y="1638300"/>
            <a:ext cx="11825100" cy="4648200"/>
          </a:xfrm>
          <a:prstGeom prst="roundRect">
            <a:avLst>
              <a:gd name="adj" fmla="val 4244"/>
            </a:avLst>
          </a:prstGeom>
        </p:spPr>
        <p:txBody>
          <a:bodyPr anchor="ctr">
            <a:noAutofit/>
          </a:bodyPr>
          <a:lstStyle>
            <a:lvl1pPr algn="ctr">
              <a:defRPr/>
            </a:lvl1pPr>
          </a:lstStyle>
          <a:p>
            <a:r>
              <a:rPr lang="en-US"/>
              <a:t>Click icon to add picture</a:t>
            </a:r>
          </a:p>
        </p:txBody>
      </p:sp>
      <p:sp>
        <p:nvSpPr>
          <p:cNvPr id="10" name="TextBox 9">
            <a:extLst>
              <a:ext uri="{FF2B5EF4-FFF2-40B4-BE49-F238E27FC236}">
                <a16:creationId xmlns:a16="http://schemas.microsoft.com/office/drawing/2014/main" id="{E766E85F-9B65-6B3A-2E15-FA5095378ABC}"/>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145611231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Image (full-bleed)">
    <p:bg>
      <p:bgPr>
        <a:solidFill>
          <a:schemeClr val="bg2"/>
        </a:solidFill>
        <a:effectLst/>
      </p:bgPr>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61907EF2-3B45-E8AC-79B6-860C2008EEE2}"/>
              </a:ext>
            </a:extLst>
          </p:cNvPr>
          <p:cNvGrpSpPr/>
          <p:nvPr userDrawn="1"/>
        </p:nvGrpSpPr>
        <p:grpSpPr>
          <a:xfrm>
            <a:off x="1" y="6309994"/>
            <a:ext cx="12192000" cy="548006"/>
            <a:chOff x="1" y="6309994"/>
            <a:chExt cx="12192000" cy="548006"/>
          </a:xfrm>
        </p:grpSpPr>
        <p:sp>
          <p:nvSpPr>
            <p:cNvPr id="10" name="Rectangle 9">
              <a:extLst>
                <a:ext uri="{FF2B5EF4-FFF2-40B4-BE49-F238E27FC236}">
                  <a16:creationId xmlns:a16="http://schemas.microsoft.com/office/drawing/2014/main" id="{1FE6C348-4569-A48B-7A14-0A8FC1207471}"/>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1" name="Picture 10">
              <a:extLst>
                <a:ext uri="{FF2B5EF4-FFF2-40B4-BE49-F238E27FC236}">
                  <a16:creationId xmlns:a16="http://schemas.microsoft.com/office/drawing/2014/main" id="{C329384D-ECCE-F9BA-E0A5-72E96986618B}"/>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4" name="Date Placeholder 3">
            <a:extLst>
              <a:ext uri="{FF2B5EF4-FFF2-40B4-BE49-F238E27FC236}">
                <a16:creationId xmlns:a16="http://schemas.microsoft.com/office/drawing/2014/main" id="{FD34C764-E0EB-2208-0243-AFF84877397B}"/>
              </a:ext>
            </a:extLst>
          </p:cNvPr>
          <p:cNvSpPr>
            <a:spLocks noGrp="1"/>
          </p:cNvSpPr>
          <p:nvPr>
            <p:ph type="dt" sz="half" idx="10"/>
          </p:nvPr>
        </p:nvSpPr>
        <p:spPr/>
        <p:txBody>
          <a:bodyPr/>
          <a:lstStyle/>
          <a:p>
            <a:r>
              <a:rPr lang="en-US"/>
              <a:t>Month Year</a:t>
            </a:r>
          </a:p>
        </p:txBody>
      </p:sp>
      <p:sp>
        <p:nvSpPr>
          <p:cNvPr id="5" name="Footer Placeholder 4">
            <a:extLst>
              <a:ext uri="{FF2B5EF4-FFF2-40B4-BE49-F238E27FC236}">
                <a16:creationId xmlns:a16="http://schemas.microsoft.com/office/drawing/2014/main" id="{EC23356B-2BE3-431E-E7B2-89F7228FE33C}"/>
              </a:ext>
            </a:extLst>
          </p:cNvPr>
          <p:cNvSpPr>
            <a:spLocks noGrp="1"/>
          </p:cNvSpPr>
          <p:nvPr>
            <p:ph type="ftr" sz="quarter" idx="11"/>
          </p:nvPr>
        </p:nvSpPr>
        <p:spPr/>
        <p:txBody>
          <a:bodyPr/>
          <a:lstStyle/>
          <a:p>
            <a:r>
              <a:rPr lang="en-US"/>
              <a:t>Presentation name | Month Year  Use Insert Header/Footer to update the disclosure</a:t>
            </a:r>
          </a:p>
        </p:txBody>
      </p:sp>
      <p:sp>
        <p:nvSpPr>
          <p:cNvPr id="6" name="Slide Number Placeholder 5">
            <a:extLst>
              <a:ext uri="{FF2B5EF4-FFF2-40B4-BE49-F238E27FC236}">
                <a16:creationId xmlns:a16="http://schemas.microsoft.com/office/drawing/2014/main" id="{C916EB99-05F0-2B87-8138-B360AE99BFB1}"/>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2" name="TextBox 1">
            <a:extLst>
              <a:ext uri="{FF2B5EF4-FFF2-40B4-BE49-F238E27FC236}">
                <a16:creationId xmlns:a16="http://schemas.microsoft.com/office/drawing/2014/main" id="{E2E59FD6-E418-9A8E-1110-B1812B899DA1}"/>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4549127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Image -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91AC7D-8B33-DE73-F3BD-02327FCDC580}"/>
              </a:ext>
            </a:extLst>
          </p:cNvPr>
          <p:cNvSpPr>
            <a:spLocks noGrp="1"/>
          </p:cNvSpPr>
          <p:nvPr>
            <p:ph type="ctrTitle"/>
          </p:nvPr>
        </p:nvSpPr>
        <p:spPr>
          <a:xfrm>
            <a:off x="522288" y="1643063"/>
            <a:ext cx="5330825" cy="2330451"/>
          </a:xfrm>
        </p:spPr>
        <p:txBody>
          <a:bodyPr anchor="b">
            <a:normAutofit/>
          </a:bodyPr>
          <a:lstStyle>
            <a:lvl1pPr algn="l">
              <a:defRPr sz="6000">
                <a:solidFill>
                  <a:schemeClr val="tx1"/>
                </a:solidFill>
              </a:defRPr>
            </a:lvl1pPr>
          </a:lstStyle>
          <a:p>
            <a:r>
              <a:rPr lang="en-US"/>
              <a:t>Click to edit Master title style</a:t>
            </a:r>
            <a:endParaRPr lang="en-US" dirty="0"/>
          </a:p>
        </p:txBody>
      </p:sp>
      <p:sp>
        <p:nvSpPr>
          <p:cNvPr id="3" name="Picture Placeholder 6">
            <a:extLst>
              <a:ext uri="{FF2B5EF4-FFF2-40B4-BE49-F238E27FC236}">
                <a16:creationId xmlns:a16="http://schemas.microsoft.com/office/drawing/2014/main" id="{B45A6630-AB2A-0F52-795E-B12B8E6B0C0E}"/>
              </a:ext>
            </a:extLst>
          </p:cNvPr>
          <p:cNvSpPr>
            <a:spLocks noGrp="1"/>
          </p:cNvSpPr>
          <p:nvPr>
            <p:ph type="pic" sz="quarter" idx="15"/>
          </p:nvPr>
        </p:nvSpPr>
        <p:spPr>
          <a:xfrm>
            <a:off x="6343649" y="182880"/>
            <a:ext cx="5662613" cy="6490970"/>
          </a:xfrm>
          <a:prstGeom prst="roundRect">
            <a:avLst>
              <a:gd name="adj" fmla="val 3495"/>
            </a:avLst>
          </a:prstGeom>
        </p:spPr>
        <p:txBody>
          <a:bodyPr anchor="ctr">
            <a:noAutofit/>
          </a:bodyPr>
          <a:lstStyle>
            <a:lvl1pPr algn="ctr">
              <a:defRPr/>
            </a:lvl1pPr>
          </a:lstStyle>
          <a:p>
            <a:r>
              <a:rPr lang="en-US"/>
              <a:t>Click icon to add picture</a:t>
            </a:r>
          </a:p>
        </p:txBody>
      </p:sp>
      <p:sp>
        <p:nvSpPr>
          <p:cNvPr id="6" name="TextBox 5">
            <a:extLst>
              <a:ext uri="{FF2B5EF4-FFF2-40B4-BE49-F238E27FC236}">
                <a16:creationId xmlns:a16="http://schemas.microsoft.com/office/drawing/2014/main" id="{82DEF0CB-73F2-147D-7420-5EF3720BDE54}"/>
              </a:ext>
            </a:extLst>
          </p:cNvPr>
          <p:cNvSpPr txBox="1"/>
          <p:nvPr userDrawn="1"/>
        </p:nvSpPr>
        <p:spPr>
          <a:xfrm>
            <a:off x="518160" y="6455664"/>
            <a:ext cx="4318719" cy="256031"/>
          </a:xfrm>
          <a:prstGeom prst="rect">
            <a:avLst/>
          </a:prstGeom>
        </p:spPr>
        <p:txBody>
          <a:bodyPr vert="horz" lIns="0" tIns="0" rIns="0" bIns="0" rtlCol="0" anchor="ctr">
            <a:normAutofit/>
          </a:bodyPr>
          <a:lstStyle>
            <a:defPPr>
              <a:defRPr lang="en-US"/>
            </a:defPPr>
            <a:lvl1pPr>
              <a:defRPr lang="en-US" sz="800" smtClean="0">
                <a:solidFill>
                  <a:schemeClr val="accent1"/>
                </a:solidFill>
              </a:defRPr>
            </a:lvl1pPr>
            <a:lvl2pPr marL="0" indent="0">
              <a:defRPr sz="800">
                <a:solidFill>
                  <a:schemeClr val="accent1"/>
                </a:solidFill>
              </a:defRPr>
            </a:lvl2pPr>
            <a:lvl3pPr marL="0">
              <a:defRPr sz="800">
                <a:solidFill>
                  <a:schemeClr val="accent1"/>
                </a:solidFill>
              </a:defRPr>
            </a:lvl3pPr>
            <a:lvl4pPr marL="0">
              <a:defRPr sz="800">
                <a:solidFill>
                  <a:schemeClr val="accent1"/>
                </a:solidFill>
              </a:defRPr>
            </a:lvl4pPr>
            <a:lvl5pPr marL="0">
              <a:defRPr sz="800">
                <a:solidFill>
                  <a:schemeClr val="accent1"/>
                </a:solidFill>
              </a:defRPr>
            </a:lvl5pPr>
            <a:lvl6pPr marL="0" indent="0">
              <a:defRPr sz="800">
                <a:solidFill>
                  <a:schemeClr val="accent1"/>
                </a:solidFill>
              </a:defRPr>
            </a:lvl6pPr>
            <a:lvl7pPr marL="0">
              <a:defRPr sz="800">
                <a:solidFill>
                  <a:schemeClr val="accent1"/>
                </a:solidFill>
              </a:defRPr>
            </a:lvl7pPr>
            <a:lvl8pPr marL="0" indent="0">
              <a:defRPr sz="800">
                <a:solidFill>
                  <a:schemeClr val="accent1"/>
                </a:solidFill>
              </a:defRPr>
            </a:lvl8pPr>
            <a:lvl9pPr marL="0">
              <a:spcBef>
                <a:spcPts val="0"/>
              </a:spcBef>
              <a:defRPr sz="800">
                <a:solidFill>
                  <a:schemeClr val="accent1"/>
                </a:solidFill>
              </a:defRPr>
            </a:lvl9pPr>
          </a:lstStyle>
          <a:p>
            <a:pPr lvl="0"/>
            <a:r>
              <a:rPr lang="en-US" dirty="0"/>
              <a:t> © 2023 GE HealthCare. GE is a trademark of General Electric Company used under trademark license.</a:t>
            </a:r>
          </a:p>
        </p:txBody>
      </p:sp>
      <p:sp>
        <p:nvSpPr>
          <p:cNvPr id="8" name="Subtitle 2">
            <a:extLst>
              <a:ext uri="{FF2B5EF4-FFF2-40B4-BE49-F238E27FC236}">
                <a16:creationId xmlns:a16="http://schemas.microsoft.com/office/drawing/2014/main" id="{0A8EC97A-B9AE-2116-69F2-D6855980B0C0}"/>
              </a:ext>
            </a:extLst>
          </p:cNvPr>
          <p:cNvSpPr>
            <a:spLocks noGrp="1"/>
          </p:cNvSpPr>
          <p:nvPr>
            <p:ph type="subTitle" idx="1"/>
          </p:nvPr>
        </p:nvSpPr>
        <p:spPr>
          <a:xfrm>
            <a:off x="518160" y="4132262"/>
            <a:ext cx="5330825" cy="914400"/>
          </a:xfrm>
        </p:spPr>
        <p:txBody>
          <a:bodyPr>
            <a:normAutofit/>
          </a:bodyPr>
          <a:lstStyle>
            <a:lvl1pPr marL="0" indent="0" algn="l">
              <a:buNone/>
              <a:defRPr sz="1600">
                <a:solidFill>
                  <a:schemeClr val="tx1"/>
                </a:solidFill>
                <a:latin typeface="Source Sans Pro Semibold" panose="020B0603030403020204" pitchFamily="34" charset="0"/>
              </a:defRPr>
            </a:lvl1pPr>
            <a:lvl2pPr marL="0" indent="0" algn="l">
              <a:buNone/>
              <a:defRPr sz="1600">
                <a:solidFill>
                  <a:schemeClr val="tx1"/>
                </a:solidFill>
                <a:latin typeface="Source Sans Pro Semibold" panose="020B0603030403020204" pitchFamily="34" charset="0"/>
              </a:defRPr>
            </a:lvl2pPr>
            <a:lvl3pPr marL="0" indent="0" algn="l">
              <a:buNone/>
              <a:defRPr sz="1600">
                <a:solidFill>
                  <a:schemeClr val="tx1"/>
                </a:solidFill>
                <a:latin typeface="Source Sans Pro Semibold" panose="020B0603030403020204" pitchFamily="34" charset="0"/>
              </a:defRPr>
            </a:lvl3pPr>
            <a:lvl4pPr marL="0" indent="0" algn="l">
              <a:buNone/>
              <a:defRPr sz="1600">
                <a:solidFill>
                  <a:schemeClr val="tx1"/>
                </a:solidFill>
                <a:latin typeface="Source Sans Pro Semibold" panose="020B0603030403020204" pitchFamily="34" charset="0"/>
              </a:defRPr>
            </a:lvl4pPr>
            <a:lvl5pPr marL="0" indent="0" algn="l">
              <a:buNone/>
              <a:defRPr sz="1600">
                <a:solidFill>
                  <a:schemeClr val="tx1"/>
                </a:solidFill>
                <a:latin typeface="Source Sans Pro Semibold" panose="020B0603030403020204" pitchFamily="34" charset="0"/>
              </a:defRPr>
            </a:lvl5pPr>
            <a:lvl6pPr marL="0" indent="0" algn="l">
              <a:buNone/>
              <a:defRPr sz="1600">
                <a:solidFill>
                  <a:schemeClr val="tx1"/>
                </a:solidFill>
                <a:latin typeface="Source Sans Pro Semibold" panose="020B0603030403020204" pitchFamily="34" charset="0"/>
              </a:defRPr>
            </a:lvl6pPr>
            <a:lvl7pPr marL="0" indent="0" algn="l">
              <a:buNone/>
              <a:defRPr sz="1600">
                <a:solidFill>
                  <a:schemeClr val="tx1"/>
                </a:solidFill>
                <a:latin typeface="Source Sans Pro Semibold" panose="020B0603030403020204" pitchFamily="34" charset="0"/>
              </a:defRPr>
            </a:lvl7pPr>
            <a:lvl8pPr marL="0" indent="0" algn="l">
              <a:buNone/>
              <a:defRPr sz="1600">
                <a:solidFill>
                  <a:schemeClr val="tx1"/>
                </a:solidFill>
                <a:latin typeface="Source Sans Pro Semibold" panose="020B0603030403020204" pitchFamily="34" charset="0"/>
              </a:defRPr>
            </a:lvl8pPr>
            <a:lvl9pPr marL="0" indent="0" algn="l">
              <a:buNone/>
              <a:defRPr sz="1600">
                <a:solidFill>
                  <a:schemeClr val="tx1"/>
                </a:solidFill>
                <a:latin typeface="Source Sans Pro Semibold" panose="020B0603030403020204" pitchFamily="34" charset="0"/>
              </a:defRPr>
            </a:lvl9pPr>
          </a:lstStyle>
          <a:p>
            <a:pPr lvl="0"/>
            <a:r>
              <a:rPr lang="en-US"/>
              <a:t>Click to edit Master subtitle style</a:t>
            </a:r>
            <a:endParaRPr lang="en-US" dirty="0"/>
          </a:p>
        </p:txBody>
      </p:sp>
      <p:pic>
        <p:nvPicPr>
          <p:cNvPr id="9" name="Picture 8">
            <a:extLst>
              <a:ext uri="{FF2B5EF4-FFF2-40B4-BE49-F238E27FC236}">
                <a16:creationId xmlns:a16="http://schemas.microsoft.com/office/drawing/2014/main" id="{24A7D80C-37B7-C2F5-7483-BDD929F72234}"/>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234238" y="5197190"/>
            <a:ext cx="3784199" cy="1290994"/>
          </a:xfrm>
          <a:prstGeom prst="rect">
            <a:avLst/>
          </a:prstGeom>
        </p:spPr>
      </p:pic>
    </p:spTree>
    <p:extLst>
      <p:ext uri="{BB962C8B-B14F-4D97-AF65-F5344CB8AC3E}">
        <p14:creationId xmlns:p14="http://schemas.microsoft.com/office/powerpoint/2010/main" val="69439052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orient="horz" pos="2260">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Quote - purple">
    <p:bg>
      <p:bgPr>
        <a:solidFill>
          <a:schemeClr val="accent1"/>
        </a:solidFill>
        <a:effectLst/>
      </p:bgPr>
    </p:bg>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AD7CFB1-4341-3D8B-1FAE-D6548935C6A5}"/>
              </a:ext>
            </a:extLst>
          </p:cNvPr>
          <p:cNvGrpSpPr/>
          <p:nvPr userDrawn="1"/>
        </p:nvGrpSpPr>
        <p:grpSpPr>
          <a:xfrm>
            <a:off x="1" y="6309994"/>
            <a:ext cx="12192000" cy="548006"/>
            <a:chOff x="1" y="6309994"/>
            <a:chExt cx="12192000" cy="548006"/>
          </a:xfrm>
        </p:grpSpPr>
        <p:sp>
          <p:nvSpPr>
            <p:cNvPr id="14" name="Rectangle 13">
              <a:extLst>
                <a:ext uri="{FF2B5EF4-FFF2-40B4-BE49-F238E27FC236}">
                  <a16:creationId xmlns:a16="http://schemas.microsoft.com/office/drawing/2014/main" id="{230F8516-6A1E-5919-34E8-3ED4C9074BDD}"/>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5" name="Picture 14">
              <a:extLst>
                <a:ext uri="{FF2B5EF4-FFF2-40B4-BE49-F238E27FC236}">
                  <a16:creationId xmlns:a16="http://schemas.microsoft.com/office/drawing/2014/main" id="{0C6650DE-36C0-9EB0-50F6-581F43D0DD69}"/>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CDB4FCDF-8C4A-96FB-7619-1F232EF03960}"/>
              </a:ext>
            </a:extLst>
          </p:cNvPr>
          <p:cNvSpPr>
            <a:spLocks noGrp="1"/>
          </p:cNvSpPr>
          <p:nvPr>
            <p:ph type="title"/>
          </p:nvPr>
        </p:nvSpPr>
        <p:spPr>
          <a:xfrm>
            <a:off x="518159" y="1098550"/>
            <a:ext cx="11151553" cy="4114800"/>
          </a:xfrm>
          <a:noFill/>
        </p:spPr>
        <p:txBody>
          <a:bodyPr anchor="b">
            <a:normAutofit/>
          </a:bodyPr>
          <a:lstStyle>
            <a:lvl1pPr marL="571500" indent="-571500">
              <a:buSzPct val="200000"/>
              <a:buFont typeface="Source Sans Pro Light" panose="020B0403030403020204" pitchFamily="34" charset="0"/>
              <a:buChar char="“"/>
              <a:defRPr sz="3600">
                <a:solidFill>
                  <a:schemeClr val="bg1"/>
                </a:solidFill>
                <a:latin typeface="Source Sans Pro Light" panose="020B0403030403020204" pitchFamily="34" charset="0"/>
                <a:cs typeface="Segoe UI Light" panose="020B0502040204020203" pitchFamily="34" charset="0"/>
              </a:defRPr>
            </a:lvl1p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F9F5EA4-FBBB-E3F7-587B-1B1428F36E9E}"/>
              </a:ext>
            </a:extLst>
          </p:cNvPr>
          <p:cNvSpPr>
            <a:spLocks noGrp="1"/>
          </p:cNvSpPr>
          <p:nvPr>
            <p:ph type="dt" sz="half" idx="10"/>
          </p:nvPr>
        </p:nvSpPr>
        <p:spPr/>
        <p:txBody>
          <a:bodyPr/>
          <a:lstStyle/>
          <a:p>
            <a:r>
              <a:rPr lang="en-US"/>
              <a:t>Month Year</a:t>
            </a:r>
          </a:p>
        </p:txBody>
      </p:sp>
      <p:sp>
        <p:nvSpPr>
          <p:cNvPr id="5" name="Footer Placeholder 4">
            <a:extLst>
              <a:ext uri="{FF2B5EF4-FFF2-40B4-BE49-F238E27FC236}">
                <a16:creationId xmlns:a16="http://schemas.microsoft.com/office/drawing/2014/main" id="{1317DFC8-6D32-385F-FE11-1BB7F04CE87C}"/>
              </a:ext>
            </a:extLst>
          </p:cNvPr>
          <p:cNvSpPr>
            <a:spLocks noGrp="1"/>
          </p:cNvSpPr>
          <p:nvPr>
            <p:ph type="ftr" sz="quarter" idx="11"/>
          </p:nvPr>
        </p:nvSpPr>
        <p:spPr/>
        <p:txBody>
          <a:bodyPr/>
          <a:lstStyle/>
          <a:p>
            <a:r>
              <a:rPr lang="en-US"/>
              <a:t>Presentation name | Month Year  Use Insert Header/Footer to update the disclosure</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10" name="Text Placeholder 2">
            <a:extLst>
              <a:ext uri="{FF2B5EF4-FFF2-40B4-BE49-F238E27FC236}">
                <a16:creationId xmlns:a16="http://schemas.microsoft.com/office/drawing/2014/main" id="{81D81026-3EF7-0051-1B4F-76CED0F74459}"/>
              </a:ext>
            </a:extLst>
          </p:cNvPr>
          <p:cNvSpPr>
            <a:spLocks noGrp="1"/>
          </p:cNvSpPr>
          <p:nvPr>
            <p:ph type="body" idx="1"/>
          </p:nvPr>
        </p:nvSpPr>
        <p:spPr>
          <a:xfrm>
            <a:off x="1108072" y="5389749"/>
            <a:ext cx="2423160" cy="164592"/>
          </a:xfrm>
        </p:spPr>
        <p:txBody>
          <a:bodyPr anchor="t">
            <a:normAutofit/>
          </a:bodyPr>
          <a:lstStyle>
            <a:lvl1pPr marL="0" indent="0">
              <a:buNone/>
              <a:defRPr sz="1150" b="0">
                <a:solidFill>
                  <a:schemeClr val="bg1"/>
                </a:solidFill>
                <a:latin typeface="Source Sans Pro SemiBold" panose="020B0603030403020204" pitchFamily="34" charset="0"/>
              </a:defRPr>
            </a:lvl1pPr>
            <a:lvl2pPr marL="0" indent="0">
              <a:buNone/>
              <a:defRPr sz="1150" b="0">
                <a:solidFill>
                  <a:schemeClr val="bg1"/>
                </a:solidFill>
                <a:latin typeface="Source Sans Pro SemiBold" panose="020B0603030403020204" pitchFamily="34" charset="0"/>
              </a:defRPr>
            </a:lvl2pPr>
            <a:lvl3pPr marL="0" indent="0">
              <a:buNone/>
              <a:defRPr sz="1150" b="0">
                <a:solidFill>
                  <a:schemeClr val="bg1"/>
                </a:solidFill>
                <a:latin typeface="Source Sans Pro SemiBold" panose="020B0603030403020204" pitchFamily="34" charset="0"/>
              </a:defRPr>
            </a:lvl3pPr>
            <a:lvl4pPr marL="0" indent="0">
              <a:buNone/>
              <a:defRPr sz="1150" b="0">
                <a:solidFill>
                  <a:schemeClr val="bg1"/>
                </a:solidFill>
                <a:latin typeface="Source Sans Pro SemiBold" panose="020B0603030403020204" pitchFamily="34" charset="0"/>
              </a:defRPr>
            </a:lvl4pPr>
            <a:lvl5pPr marL="0" indent="0">
              <a:buNone/>
              <a:tabLst/>
              <a:defRPr sz="1150" b="0">
                <a:solidFill>
                  <a:schemeClr val="bg1"/>
                </a:solidFill>
                <a:latin typeface="Source Sans Pro SemiBold" panose="020B0603030403020204" pitchFamily="34" charset="0"/>
              </a:defRPr>
            </a:lvl5pPr>
            <a:lvl6pPr marL="0" indent="0">
              <a:buNone/>
              <a:defRPr sz="1150" b="0">
                <a:solidFill>
                  <a:schemeClr val="bg1"/>
                </a:solidFill>
                <a:latin typeface="Source Sans Pro SemiBold" panose="020B0603030403020204" pitchFamily="34" charset="0"/>
              </a:defRPr>
            </a:lvl6pPr>
            <a:lvl7pPr marL="0" indent="0">
              <a:buNone/>
              <a:defRPr sz="1150" b="0">
                <a:solidFill>
                  <a:schemeClr val="bg1"/>
                </a:solidFill>
                <a:latin typeface="Source Sans Pro SemiBold" panose="020B0603030403020204" pitchFamily="34" charset="0"/>
              </a:defRPr>
            </a:lvl7pPr>
            <a:lvl8pPr marL="0" indent="0">
              <a:buNone/>
              <a:defRPr sz="1150" b="0">
                <a:solidFill>
                  <a:schemeClr val="bg1"/>
                </a:solidFill>
                <a:latin typeface="Source Sans Pro SemiBold" panose="020B0603030403020204" pitchFamily="34" charset="0"/>
              </a:defRPr>
            </a:lvl8pPr>
            <a:lvl9pPr marL="0" indent="0">
              <a:buNone/>
              <a:defRPr sz="1150" b="0">
                <a:solidFill>
                  <a:schemeClr val="bg1"/>
                </a:solidFill>
                <a:latin typeface="Source Sans Pro SemiBold" panose="020B0603030403020204" pitchFamily="34" charset="0"/>
              </a:defRPr>
            </a:lvl9pPr>
          </a:lstStyle>
          <a:p>
            <a:pPr lvl="0"/>
            <a:r>
              <a:rPr lang="en-US"/>
              <a:t>Click to edit Master text styles</a:t>
            </a:r>
          </a:p>
        </p:txBody>
      </p:sp>
      <p:sp>
        <p:nvSpPr>
          <p:cNvPr id="11" name="Picture Placeholder 2">
            <a:extLst>
              <a:ext uri="{FF2B5EF4-FFF2-40B4-BE49-F238E27FC236}">
                <a16:creationId xmlns:a16="http://schemas.microsoft.com/office/drawing/2014/main" id="{8157CF2E-9ED9-8A8C-358A-220309F4BC1C}"/>
              </a:ext>
            </a:extLst>
          </p:cNvPr>
          <p:cNvSpPr>
            <a:spLocks noGrp="1"/>
          </p:cNvSpPr>
          <p:nvPr>
            <p:ph type="pic" sz="quarter" idx="18" hasCustomPrompt="1"/>
          </p:nvPr>
        </p:nvSpPr>
        <p:spPr>
          <a:xfrm>
            <a:off x="522288" y="5392606"/>
            <a:ext cx="503175" cy="595444"/>
          </a:xfrm>
          <a:prstGeom prst="rect">
            <a:avLst/>
          </a:prstGeom>
          <a:solidFill>
            <a:schemeClr val="bg2"/>
          </a:solidFill>
          <a:ln>
            <a:noFill/>
          </a:ln>
        </p:spPr>
        <p:txBody>
          <a:bodyPr>
            <a:noAutofit/>
          </a:bodyPr>
          <a:lstStyle>
            <a:lvl1pPr marL="0" indent="0">
              <a:buFontTx/>
              <a:buNone/>
              <a:defRPr>
                <a:noFill/>
              </a:defRPr>
            </a:lvl1pPr>
          </a:lstStyle>
          <a:p>
            <a:r>
              <a:rPr lang="en-US" dirty="0"/>
              <a:t>picture</a:t>
            </a:r>
          </a:p>
        </p:txBody>
      </p:sp>
      <p:sp>
        <p:nvSpPr>
          <p:cNvPr id="12" name="Text Placeholder 2">
            <a:extLst>
              <a:ext uri="{FF2B5EF4-FFF2-40B4-BE49-F238E27FC236}">
                <a16:creationId xmlns:a16="http://schemas.microsoft.com/office/drawing/2014/main" id="{C7469241-FBB8-EAE7-7E4C-5DFE56D6BD34}"/>
              </a:ext>
            </a:extLst>
          </p:cNvPr>
          <p:cNvSpPr>
            <a:spLocks noGrp="1"/>
          </p:cNvSpPr>
          <p:nvPr>
            <p:ph type="body" idx="123"/>
          </p:nvPr>
        </p:nvSpPr>
        <p:spPr>
          <a:xfrm>
            <a:off x="1108072" y="5648638"/>
            <a:ext cx="2423160" cy="339412"/>
          </a:xfrm>
        </p:spPr>
        <p:txBody>
          <a:bodyPr anchor="t">
            <a:normAutofit/>
          </a:bodyPr>
          <a:lstStyle>
            <a:lvl1pPr marL="0" indent="0">
              <a:buNone/>
              <a:defRPr sz="1000" b="0">
                <a:solidFill>
                  <a:schemeClr val="bg1"/>
                </a:solidFill>
                <a:latin typeface="+mn-lt"/>
              </a:defRPr>
            </a:lvl1pPr>
            <a:lvl2pPr marL="0" indent="0">
              <a:buNone/>
              <a:defRPr sz="1000" b="0">
                <a:solidFill>
                  <a:schemeClr val="bg1"/>
                </a:solidFill>
                <a:latin typeface="+mn-lt"/>
              </a:defRPr>
            </a:lvl2pPr>
            <a:lvl3pPr marL="0" indent="0">
              <a:buNone/>
              <a:defRPr sz="1000" b="0">
                <a:solidFill>
                  <a:schemeClr val="bg1"/>
                </a:solidFill>
                <a:latin typeface="+mn-lt"/>
              </a:defRPr>
            </a:lvl3pPr>
            <a:lvl4pPr marL="0" indent="0">
              <a:buNone/>
              <a:defRPr sz="1000" b="0">
                <a:solidFill>
                  <a:schemeClr val="bg1"/>
                </a:solidFill>
                <a:latin typeface="+mn-lt"/>
              </a:defRPr>
            </a:lvl4pPr>
            <a:lvl5pPr marL="0" indent="0">
              <a:buNone/>
              <a:tabLst/>
              <a:defRPr sz="1000" b="0">
                <a:solidFill>
                  <a:schemeClr val="bg1"/>
                </a:solidFill>
                <a:latin typeface="+mn-lt"/>
              </a:defRPr>
            </a:lvl5pPr>
            <a:lvl6pPr marL="0" indent="0">
              <a:buNone/>
              <a:defRPr sz="1000" b="0">
                <a:solidFill>
                  <a:schemeClr val="bg1"/>
                </a:solidFill>
                <a:latin typeface="+mn-lt"/>
              </a:defRPr>
            </a:lvl6pPr>
            <a:lvl7pPr marL="0" indent="0">
              <a:buNone/>
              <a:defRPr sz="1000" b="0">
                <a:solidFill>
                  <a:schemeClr val="bg1"/>
                </a:solidFill>
                <a:latin typeface="+mn-lt"/>
              </a:defRPr>
            </a:lvl7pPr>
            <a:lvl8pPr marL="0" indent="0">
              <a:buNone/>
              <a:defRPr sz="1000" b="0">
                <a:solidFill>
                  <a:schemeClr val="bg1"/>
                </a:solidFill>
                <a:latin typeface="+mn-lt"/>
              </a:defRPr>
            </a:lvl8pPr>
            <a:lvl9pPr marL="0" indent="0">
              <a:buNone/>
              <a:defRPr sz="1000" b="0">
                <a:solidFill>
                  <a:schemeClr val="bg1"/>
                </a:solidFill>
                <a:latin typeface="+mn-lt"/>
              </a:defRPr>
            </a:lvl9pPr>
          </a:lstStyle>
          <a:p>
            <a:pPr lvl="0"/>
            <a:r>
              <a:rPr lang="en-US"/>
              <a:t>Click to edit Master text styles</a:t>
            </a:r>
          </a:p>
        </p:txBody>
      </p:sp>
      <p:sp>
        <p:nvSpPr>
          <p:cNvPr id="3" name="TextBox 2">
            <a:extLst>
              <a:ext uri="{FF2B5EF4-FFF2-40B4-BE49-F238E27FC236}">
                <a16:creationId xmlns:a16="http://schemas.microsoft.com/office/drawing/2014/main" id="{6834365F-4528-8BC9-9792-021C3F30D774}"/>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270378413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Quote - white">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58C58A20-43EA-650B-21BF-1409C8F49950}"/>
              </a:ext>
            </a:extLst>
          </p:cNvPr>
          <p:cNvGrpSpPr/>
          <p:nvPr userDrawn="1"/>
        </p:nvGrpSpPr>
        <p:grpSpPr>
          <a:xfrm>
            <a:off x="1" y="6309994"/>
            <a:ext cx="12192000" cy="548006"/>
            <a:chOff x="1" y="6309994"/>
            <a:chExt cx="12192000" cy="548006"/>
          </a:xfrm>
        </p:grpSpPr>
        <p:sp>
          <p:nvSpPr>
            <p:cNvPr id="14" name="Rectangle 13">
              <a:extLst>
                <a:ext uri="{FF2B5EF4-FFF2-40B4-BE49-F238E27FC236}">
                  <a16:creationId xmlns:a16="http://schemas.microsoft.com/office/drawing/2014/main" id="{906D1527-EBEE-4583-064F-140A23ABDD62}"/>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5" name="Picture 14">
              <a:extLst>
                <a:ext uri="{FF2B5EF4-FFF2-40B4-BE49-F238E27FC236}">
                  <a16:creationId xmlns:a16="http://schemas.microsoft.com/office/drawing/2014/main" id="{2A089F84-D86E-222F-21A1-621F462E2E85}"/>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CDB4FCDF-8C4A-96FB-7619-1F232EF03960}"/>
              </a:ext>
            </a:extLst>
          </p:cNvPr>
          <p:cNvSpPr>
            <a:spLocks noGrp="1"/>
          </p:cNvSpPr>
          <p:nvPr>
            <p:ph type="title"/>
          </p:nvPr>
        </p:nvSpPr>
        <p:spPr>
          <a:xfrm>
            <a:off x="518159" y="1098550"/>
            <a:ext cx="11151553" cy="4114800"/>
          </a:xfrm>
        </p:spPr>
        <p:txBody>
          <a:bodyPr anchor="b">
            <a:normAutofit/>
          </a:bodyPr>
          <a:lstStyle>
            <a:lvl1pPr marL="571500" indent="-571500">
              <a:buSzPct val="200000"/>
              <a:buFont typeface="Source Sans Pro Light" panose="020B0403030403020204" pitchFamily="34" charset="0"/>
              <a:buChar char="“"/>
              <a:defRPr sz="3600">
                <a:solidFill>
                  <a:schemeClr val="accent1"/>
                </a:solidFill>
                <a:latin typeface="Source Sans Pro Light" panose="020B0403030403020204" pitchFamily="34" charset="0"/>
                <a:cs typeface="Segoe UI Light" panose="020B0502040204020203" pitchFamily="34" charset="0"/>
              </a:defRPr>
            </a:lvl1p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F9F5EA4-FBBB-E3F7-587B-1B1428F36E9E}"/>
              </a:ext>
            </a:extLst>
          </p:cNvPr>
          <p:cNvSpPr>
            <a:spLocks noGrp="1"/>
          </p:cNvSpPr>
          <p:nvPr>
            <p:ph type="dt" sz="half" idx="10"/>
          </p:nvPr>
        </p:nvSpPr>
        <p:spPr/>
        <p:txBody>
          <a:bodyPr/>
          <a:lstStyle/>
          <a:p>
            <a:r>
              <a:rPr lang="en-US"/>
              <a:t>Month Year</a:t>
            </a:r>
          </a:p>
        </p:txBody>
      </p:sp>
      <p:sp>
        <p:nvSpPr>
          <p:cNvPr id="5" name="Footer Placeholder 4">
            <a:extLst>
              <a:ext uri="{FF2B5EF4-FFF2-40B4-BE49-F238E27FC236}">
                <a16:creationId xmlns:a16="http://schemas.microsoft.com/office/drawing/2014/main" id="{1317DFC8-6D32-385F-FE11-1BB7F04CE87C}"/>
              </a:ext>
            </a:extLst>
          </p:cNvPr>
          <p:cNvSpPr>
            <a:spLocks noGrp="1"/>
          </p:cNvSpPr>
          <p:nvPr>
            <p:ph type="ftr" sz="quarter" idx="11"/>
          </p:nvPr>
        </p:nvSpPr>
        <p:spPr/>
        <p:txBody>
          <a:bodyPr/>
          <a:lstStyle/>
          <a:p>
            <a:r>
              <a:rPr lang="en-US"/>
              <a:t>Presentation name | Month Year  Use Insert Header/Footer to update the disclosure</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10" name="Text Placeholder 2">
            <a:extLst>
              <a:ext uri="{FF2B5EF4-FFF2-40B4-BE49-F238E27FC236}">
                <a16:creationId xmlns:a16="http://schemas.microsoft.com/office/drawing/2014/main" id="{81D81026-3EF7-0051-1B4F-76CED0F74459}"/>
              </a:ext>
            </a:extLst>
          </p:cNvPr>
          <p:cNvSpPr>
            <a:spLocks noGrp="1"/>
          </p:cNvSpPr>
          <p:nvPr>
            <p:ph type="body" idx="1"/>
          </p:nvPr>
        </p:nvSpPr>
        <p:spPr>
          <a:xfrm>
            <a:off x="1108072" y="5389749"/>
            <a:ext cx="2423160" cy="164592"/>
          </a:xfrm>
        </p:spPr>
        <p:txBody>
          <a:bodyPr anchor="t">
            <a:normAutofit/>
          </a:bodyPr>
          <a:lstStyle>
            <a:lvl1pPr marL="0" indent="0">
              <a:buNone/>
              <a:defRPr sz="1150" b="0">
                <a:solidFill>
                  <a:schemeClr val="tx1"/>
                </a:solidFill>
                <a:latin typeface="Source Sans Pro SemiBold" panose="020B0603030403020204" pitchFamily="34" charset="0"/>
              </a:defRPr>
            </a:lvl1pPr>
            <a:lvl2pPr marL="0" indent="0">
              <a:buNone/>
              <a:defRPr sz="1150" b="0">
                <a:solidFill>
                  <a:schemeClr val="tx1"/>
                </a:solidFill>
                <a:latin typeface="Source Sans Pro SemiBold" panose="020B0603030403020204" pitchFamily="34" charset="0"/>
              </a:defRPr>
            </a:lvl2pPr>
            <a:lvl3pPr marL="0" indent="0">
              <a:buNone/>
              <a:defRPr sz="1150" b="0">
                <a:solidFill>
                  <a:schemeClr val="tx1"/>
                </a:solidFill>
                <a:latin typeface="Source Sans Pro SemiBold" panose="020B0603030403020204" pitchFamily="34" charset="0"/>
              </a:defRPr>
            </a:lvl3pPr>
            <a:lvl4pPr marL="0" indent="0">
              <a:buNone/>
              <a:defRPr sz="1150" b="0">
                <a:solidFill>
                  <a:schemeClr val="tx1"/>
                </a:solidFill>
                <a:latin typeface="Source Sans Pro SemiBold" panose="020B0603030403020204" pitchFamily="34" charset="0"/>
              </a:defRPr>
            </a:lvl4pPr>
            <a:lvl5pPr marL="0" indent="0">
              <a:buNone/>
              <a:tabLst/>
              <a:defRPr sz="1150" b="0">
                <a:solidFill>
                  <a:schemeClr val="tx1"/>
                </a:solidFill>
                <a:latin typeface="Source Sans Pro SemiBold" panose="020B0603030403020204" pitchFamily="34" charset="0"/>
              </a:defRPr>
            </a:lvl5pPr>
            <a:lvl6pPr marL="0" indent="0">
              <a:buNone/>
              <a:defRPr sz="1150" b="0">
                <a:solidFill>
                  <a:schemeClr val="tx1"/>
                </a:solidFill>
                <a:latin typeface="Source Sans Pro SemiBold" panose="020B0603030403020204" pitchFamily="34" charset="0"/>
              </a:defRPr>
            </a:lvl6pPr>
            <a:lvl7pPr marL="0" indent="0">
              <a:buNone/>
              <a:defRPr sz="1150" b="0">
                <a:solidFill>
                  <a:schemeClr val="tx1"/>
                </a:solidFill>
                <a:latin typeface="Source Sans Pro SemiBold" panose="020B0603030403020204" pitchFamily="34" charset="0"/>
              </a:defRPr>
            </a:lvl7pPr>
            <a:lvl8pPr marL="0" indent="0">
              <a:buNone/>
              <a:defRPr sz="1150" b="0">
                <a:solidFill>
                  <a:schemeClr val="tx1"/>
                </a:solidFill>
                <a:latin typeface="Source Sans Pro SemiBold" panose="020B0603030403020204" pitchFamily="34" charset="0"/>
              </a:defRPr>
            </a:lvl8pPr>
            <a:lvl9pPr marL="0" indent="0">
              <a:buNone/>
              <a:defRPr sz="1150" b="0">
                <a:solidFill>
                  <a:schemeClr val="tx1"/>
                </a:solidFill>
                <a:latin typeface="Source Sans Pro SemiBold" panose="020B0603030403020204" pitchFamily="34" charset="0"/>
              </a:defRPr>
            </a:lvl9pPr>
          </a:lstStyle>
          <a:p>
            <a:pPr lvl="0"/>
            <a:r>
              <a:rPr lang="en-US"/>
              <a:t>Click to edit Master text styles</a:t>
            </a:r>
          </a:p>
        </p:txBody>
      </p:sp>
      <p:sp>
        <p:nvSpPr>
          <p:cNvPr id="11" name="Picture Placeholder 2">
            <a:extLst>
              <a:ext uri="{FF2B5EF4-FFF2-40B4-BE49-F238E27FC236}">
                <a16:creationId xmlns:a16="http://schemas.microsoft.com/office/drawing/2014/main" id="{8157CF2E-9ED9-8A8C-358A-220309F4BC1C}"/>
              </a:ext>
            </a:extLst>
          </p:cNvPr>
          <p:cNvSpPr>
            <a:spLocks noGrp="1"/>
          </p:cNvSpPr>
          <p:nvPr>
            <p:ph type="pic" sz="quarter" idx="18" hasCustomPrompt="1"/>
          </p:nvPr>
        </p:nvSpPr>
        <p:spPr>
          <a:xfrm>
            <a:off x="522288" y="5392606"/>
            <a:ext cx="503175" cy="595444"/>
          </a:xfrm>
          <a:prstGeom prst="rect">
            <a:avLst/>
          </a:prstGeom>
          <a:solidFill>
            <a:schemeClr val="bg2"/>
          </a:solidFill>
          <a:ln>
            <a:noFill/>
          </a:ln>
        </p:spPr>
        <p:txBody>
          <a:bodyPr>
            <a:noAutofit/>
          </a:bodyPr>
          <a:lstStyle>
            <a:lvl1pPr marL="0" indent="0">
              <a:buFontTx/>
              <a:buNone/>
              <a:defRPr>
                <a:noFill/>
              </a:defRPr>
            </a:lvl1pPr>
          </a:lstStyle>
          <a:p>
            <a:r>
              <a:rPr lang="en-US" dirty="0"/>
              <a:t>picture</a:t>
            </a:r>
          </a:p>
        </p:txBody>
      </p:sp>
      <p:sp>
        <p:nvSpPr>
          <p:cNvPr id="12" name="Text Placeholder 2">
            <a:extLst>
              <a:ext uri="{FF2B5EF4-FFF2-40B4-BE49-F238E27FC236}">
                <a16:creationId xmlns:a16="http://schemas.microsoft.com/office/drawing/2014/main" id="{C7469241-FBB8-EAE7-7E4C-5DFE56D6BD34}"/>
              </a:ext>
            </a:extLst>
          </p:cNvPr>
          <p:cNvSpPr>
            <a:spLocks noGrp="1"/>
          </p:cNvSpPr>
          <p:nvPr>
            <p:ph type="body" idx="123"/>
          </p:nvPr>
        </p:nvSpPr>
        <p:spPr>
          <a:xfrm>
            <a:off x="1108072" y="5648638"/>
            <a:ext cx="2423160" cy="339412"/>
          </a:xfrm>
        </p:spPr>
        <p:txBody>
          <a:bodyPr anchor="t">
            <a:normAutofit/>
          </a:bodyPr>
          <a:lstStyle>
            <a:lvl1pPr marL="0" indent="0">
              <a:buNone/>
              <a:defRPr sz="1000" b="0">
                <a:solidFill>
                  <a:schemeClr val="tx1"/>
                </a:solidFill>
                <a:latin typeface="+mn-lt"/>
              </a:defRPr>
            </a:lvl1pPr>
            <a:lvl2pPr marL="0" indent="0">
              <a:buNone/>
              <a:defRPr sz="1000" b="0">
                <a:solidFill>
                  <a:schemeClr val="tx1"/>
                </a:solidFill>
                <a:latin typeface="+mn-lt"/>
              </a:defRPr>
            </a:lvl2pPr>
            <a:lvl3pPr marL="0" indent="0">
              <a:buNone/>
              <a:defRPr sz="1000" b="0">
                <a:solidFill>
                  <a:schemeClr val="tx1"/>
                </a:solidFill>
                <a:latin typeface="+mn-lt"/>
              </a:defRPr>
            </a:lvl3pPr>
            <a:lvl4pPr marL="0" indent="0">
              <a:buNone/>
              <a:defRPr sz="1000" b="0">
                <a:solidFill>
                  <a:schemeClr val="tx1"/>
                </a:solidFill>
                <a:latin typeface="+mn-lt"/>
              </a:defRPr>
            </a:lvl4pPr>
            <a:lvl5pPr marL="0" indent="0">
              <a:buNone/>
              <a:tabLst/>
              <a:defRPr sz="1000" b="0">
                <a:solidFill>
                  <a:schemeClr val="tx1"/>
                </a:solidFill>
                <a:latin typeface="+mn-lt"/>
              </a:defRPr>
            </a:lvl5pPr>
            <a:lvl6pPr marL="0" indent="0">
              <a:buNone/>
              <a:defRPr sz="1000" b="0">
                <a:solidFill>
                  <a:schemeClr val="tx1"/>
                </a:solidFill>
                <a:latin typeface="+mn-lt"/>
              </a:defRPr>
            </a:lvl6pPr>
            <a:lvl7pPr marL="0" indent="0">
              <a:buNone/>
              <a:defRPr sz="1000" b="0">
                <a:solidFill>
                  <a:schemeClr val="tx1"/>
                </a:solidFill>
                <a:latin typeface="+mn-lt"/>
              </a:defRPr>
            </a:lvl7pPr>
            <a:lvl8pPr marL="0" indent="0">
              <a:buNone/>
              <a:defRPr sz="1000" b="0">
                <a:solidFill>
                  <a:schemeClr val="tx1"/>
                </a:solidFill>
                <a:latin typeface="+mn-lt"/>
              </a:defRPr>
            </a:lvl8pPr>
            <a:lvl9pPr marL="0" indent="0">
              <a:buNone/>
              <a:defRPr sz="1000" b="0">
                <a:solidFill>
                  <a:schemeClr val="tx1"/>
                </a:solidFill>
                <a:latin typeface="+mn-lt"/>
              </a:defRPr>
            </a:lvl9pPr>
          </a:lstStyle>
          <a:p>
            <a:pPr lvl="0"/>
            <a:r>
              <a:rPr lang="en-US"/>
              <a:t>Click to edit Master text styles</a:t>
            </a:r>
          </a:p>
        </p:txBody>
      </p:sp>
      <p:sp>
        <p:nvSpPr>
          <p:cNvPr id="3" name="TextBox 2">
            <a:extLst>
              <a:ext uri="{FF2B5EF4-FFF2-40B4-BE49-F238E27FC236}">
                <a16:creationId xmlns:a16="http://schemas.microsoft.com/office/drawing/2014/main" id="{67B3E98E-AD79-5F85-A3B1-3A5C743FB2C0}"/>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342795411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Statement - purple">
    <p:bg>
      <p:bgPr>
        <a:solidFill>
          <a:schemeClr val="accent1"/>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A8BD5DC5-A0FD-D11B-CEC6-1C07A3EF4F16}"/>
              </a:ext>
            </a:extLst>
          </p:cNvPr>
          <p:cNvGrpSpPr/>
          <p:nvPr userDrawn="1"/>
        </p:nvGrpSpPr>
        <p:grpSpPr>
          <a:xfrm>
            <a:off x="1" y="6309994"/>
            <a:ext cx="12192000" cy="548006"/>
            <a:chOff x="1" y="6309994"/>
            <a:chExt cx="12192000" cy="548006"/>
          </a:xfrm>
        </p:grpSpPr>
        <p:sp>
          <p:nvSpPr>
            <p:cNvPr id="11" name="Rectangle 10">
              <a:extLst>
                <a:ext uri="{FF2B5EF4-FFF2-40B4-BE49-F238E27FC236}">
                  <a16:creationId xmlns:a16="http://schemas.microsoft.com/office/drawing/2014/main" id="{7EBEF5ED-3898-981E-1299-FAF73BBD38C5}"/>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2" name="Picture 11">
              <a:extLst>
                <a:ext uri="{FF2B5EF4-FFF2-40B4-BE49-F238E27FC236}">
                  <a16:creationId xmlns:a16="http://schemas.microsoft.com/office/drawing/2014/main" id="{897CF07F-3295-ACD8-EA17-1333D505FCBE}"/>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CDB4FCDF-8C4A-96FB-7619-1F232EF03960}"/>
              </a:ext>
            </a:extLst>
          </p:cNvPr>
          <p:cNvSpPr>
            <a:spLocks noGrp="1"/>
          </p:cNvSpPr>
          <p:nvPr>
            <p:ph type="title"/>
          </p:nvPr>
        </p:nvSpPr>
        <p:spPr>
          <a:xfrm>
            <a:off x="518159" y="2103438"/>
            <a:ext cx="7271704" cy="3884612"/>
          </a:xfrm>
          <a:noFill/>
        </p:spPr>
        <p:txBody>
          <a:bodyPr anchor="t" anchorCtr="0">
            <a:normAutofit/>
          </a:bodyPr>
          <a:lstStyle>
            <a:lvl1pPr marL="0" indent="0">
              <a:buSzPct val="200000"/>
              <a:buFont typeface="Source Sans Pro Light" panose="020B0403030403020204" pitchFamily="34" charset="0"/>
              <a:buNone/>
              <a:defRPr sz="6000">
                <a:solidFill>
                  <a:schemeClr val="bg1"/>
                </a:solidFill>
                <a:latin typeface="Source Sans Pro Light" panose="020B0403030403020204" pitchFamily="34" charset="0"/>
                <a:cs typeface="Segoe UI Light" panose="020B0502040204020203" pitchFamily="34" charset="0"/>
              </a:defRPr>
            </a:lvl1p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F9F5EA4-FBBB-E3F7-587B-1B1428F36E9E}"/>
              </a:ext>
            </a:extLst>
          </p:cNvPr>
          <p:cNvSpPr>
            <a:spLocks noGrp="1"/>
          </p:cNvSpPr>
          <p:nvPr>
            <p:ph type="dt" sz="half" idx="10"/>
          </p:nvPr>
        </p:nvSpPr>
        <p:spPr/>
        <p:txBody>
          <a:bodyPr/>
          <a:lstStyle/>
          <a:p>
            <a:r>
              <a:rPr lang="en-US"/>
              <a:t>Month Year</a:t>
            </a:r>
          </a:p>
        </p:txBody>
      </p:sp>
      <p:sp>
        <p:nvSpPr>
          <p:cNvPr id="5" name="Footer Placeholder 4">
            <a:extLst>
              <a:ext uri="{FF2B5EF4-FFF2-40B4-BE49-F238E27FC236}">
                <a16:creationId xmlns:a16="http://schemas.microsoft.com/office/drawing/2014/main" id="{1317DFC8-6D32-385F-FE11-1BB7F04CE87C}"/>
              </a:ext>
            </a:extLst>
          </p:cNvPr>
          <p:cNvSpPr>
            <a:spLocks noGrp="1"/>
          </p:cNvSpPr>
          <p:nvPr>
            <p:ph type="ftr" sz="quarter" idx="11"/>
          </p:nvPr>
        </p:nvSpPr>
        <p:spPr/>
        <p:txBody>
          <a:bodyPr/>
          <a:lstStyle/>
          <a:p>
            <a:r>
              <a:rPr lang="en-US"/>
              <a:t>Presentation name | Month Year  Use Insert Header/Footer to update the disclosure</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3" name="TextBox 2">
            <a:extLst>
              <a:ext uri="{FF2B5EF4-FFF2-40B4-BE49-F238E27FC236}">
                <a16:creationId xmlns:a16="http://schemas.microsoft.com/office/drawing/2014/main" id="{3775C03C-C817-3734-CDE0-4D348A1CACE5}"/>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75032672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Statement - white">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DF0601C5-CE98-7E9C-6819-6D8CC3DBF6FB}"/>
              </a:ext>
            </a:extLst>
          </p:cNvPr>
          <p:cNvGrpSpPr/>
          <p:nvPr userDrawn="1"/>
        </p:nvGrpSpPr>
        <p:grpSpPr>
          <a:xfrm>
            <a:off x="1" y="6309994"/>
            <a:ext cx="12192000" cy="548006"/>
            <a:chOff x="1" y="6309994"/>
            <a:chExt cx="12192000" cy="548006"/>
          </a:xfrm>
        </p:grpSpPr>
        <p:sp>
          <p:nvSpPr>
            <p:cNvPr id="11" name="Rectangle 10">
              <a:extLst>
                <a:ext uri="{FF2B5EF4-FFF2-40B4-BE49-F238E27FC236}">
                  <a16:creationId xmlns:a16="http://schemas.microsoft.com/office/drawing/2014/main" id="{F3335F79-5E2E-3FE5-C7AB-C42ABAA05674}"/>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2" name="Picture 11">
              <a:extLst>
                <a:ext uri="{FF2B5EF4-FFF2-40B4-BE49-F238E27FC236}">
                  <a16:creationId xmlns:a16="http://schemas.microsoft.com/office/drawing/2014/main" id="{A40A70A5-646B-A590-7D24-3CEECB98F8ED}"/>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CDB4FCDF-8C4A-96FB-7619-1F232EF03960}"/>
              </a:ext>
            </a:extLst>
          </p:cNvPr>
          <p:cNvSpPr>
            <a:spLocks noGrp="1"/>
          </p:cNvSpPr>
          <p:nvPr>
            <p:ph type="title"/>
          </p:nvPr>
        </p:nvSpPr>
        <p:spPr>
          <a:xfrm>
            <a:off x="518160" y="2103438"/>
            <a:ext cx="7271703" cy="3884612"/>
          </a:xfrm>
        </p:spPr>
        <p:txBody>
          <a:bodyPr anchor="t" anchorCtr="0">
            <a:normAutofit/>
          </a:bodyPr>
          <a:lstStyle>
            <a:lvl1pPr marL="0" indent="0">
              <a:buSzPct val="200000"/>
              <a:buFont typeface="Source Sans Pro Light" panose="020B0403030403020204" pitchFamily="34" charset="0"/>
              <a:buNone/>
              <a:defRPr sz="6000">
                <a:solidFill>
                  <a:schemeClr val="tx1"/>
                </a:solidFill>
                <a:latin typeface="Source Sans Pro Light" panose="020B0403030403020204" pitchFamily="34" charset="0"/>
                <a:cs typeface="Segoe UI Light" panose="020B0502040204020203" pitchFamily="34" charset="0"/>
              </a:defRPr>
            </a:lvl1p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F9F5EA4-FBBB-E3F7-587B-1B1428F36E9E}"/>
              </a:ext>
            </a:extLst>
          </p:cNvPr>
          <p:cNvSpPr>
            <a:spLocks noGrp="1"/>
          </p:cNvSpPr>
          <p:nvPr>
            <p:ph type="dt" sz="half" idx="10"/>
          </p:nvPr>
        </p:nvSpPr>
        <p:spPr/>
        <p:txBody>
          <a:bodyPr/>
          <a:lstStyle/>
          <a:p>
            <a:r>
              <a:rPr lang="en-US"/>
              <a:t>Month Year</a:t>
            </a:r>
          </a:p>
        </p:txBody>
      </p:sp>
      <p:sp>
        <p:nvSpPr>
          <p:cNvPr id="5" name="Footer Placeholder 4">
            <a:extLst>
              <a:ext uri="{FF2B5EF4-FFF2-40B4-BE49-F238E27FC236}">
                <a16:creationId xmlns:a16="http://schemas.microsoft.com/office/drawing/2014/main" id="{1317DFC8-6D32-385F-FE11-1BB7F04CE87C}"/>
              </a:ext>
            </a:extLst>
          </p:cNvPr>
          <p:cNvSpPr>
            <a:spLocks noGrp="1"/>
          </p:cNvSpPr>
          <p:nvPr>
            <p:ph type="ftr" sz="quarter" idx="11"/>
          </p:nvPr>
        </p:nvSpPr>
        <p:spPr/>
        <p:txBody>
          <a:bodyPr/>
          <a:lstStyle/>
          <a:p>
            <a:r>
              <a:rPr lang="en-US"/>
              <a:t>Presentation name | Month Year  Use Insert Header/Footer to update the disclosure</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3" name="TextBox 2">
            <a:extLst>
              <a:ext uri="{FF2B5EF4-FFF2-40B4-BE49-F238E27FC236}">
                <a16:creationId xmlns:a16="http://schemas.microsoft.com/office/drawing/2014/main" id="{605319EB-0E73-B706-02E1-25511D373DAB}"/>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340374677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Statement - teal">
    <p:bg>
      <p:bgPr>
        <a:solidFill>
          <a:schemeClr val="accent2"/>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A15C5632-0608-52F3-4D68-7E2D054F793D}"/>
              </a:ext>
            </a:extLst>
          </p:cNvPr>
          <p:cNvGrpSpPr/>
          <p:nvPr userDrawn="1"/>
        </p:nvGrpSpPr>
        <p:grpSpPr>
          <a:xfrm>
            <a:off x="1" y="6309994"/>
            <a:ext cx="12192000" cy="548006"/>
            <a:chOff x="1" y="6309994"/>
            <a:chExt cx="12192000" cy="548006"/>
          </a:xfrm>
        </p:grpSpPr>
        <p:sp>
          <p:nvSpPr>
            <p:cNvPr id="11" name="Rectangle 10">
              <a:extLst>
                <a:ext uri="{FF2B5EF4-FFF2-40B4-BE49-F238E27FC236}">
                  <a16:creationId xmlns:a16="http://schemas.microsoft.com/office/drawing/2014/main" id="{65005585-B4DE-B2FB-0147-51D28588D6EF}"/>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2" name="Picture 11">
              <a:extLst>
                <a:ext uri="{FF2B5EF4-FFF2-40B4-BE49-F238E27FC236}">
                  <a16:creationId xmlns:a16="http://schemas.microsoft.com/office/drawing/2014/main" id="{4219ED00-ACF7-F895-5F9C-3C48CBEB1E3D}"/>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CDB4FCDF-8C4A-96FB-7619-1F232EF03960}"/>
              </a:ext>
            </a:extLst>
          </p:cNvPr>
          <p:cNvSpPr>
            <a:spLocks noGrp="1"/>
          </p:cNvSpPr>
          <p:nvPr>
            <p:ph type="title"/>
          </p:nvPr>
        </p:nvSpPr>
        <p:spPr>
          <a:xfrm>
            <a:off x="518160" y="2103438"/>
            <a:ext cx="7271703" cy="3884612"/>
          </a:xfrm>
        </p:spPr>
        <p:txBody>
          <a:bodyPr anchor="t" anchorCtr="0">
            <a:normAutofit/>
          </a:bodyPr>
          <a:lstStyle>
            <a:lvl1pPr marL="0" indent="0">
              <a:buSzPct val="200000"/>
              <a:buFont typeface="Source Sans Pro Light" panose="020B0403030403020204" pitchFamily="34" charset="0"/>
              <a:buNone/>
              <a:defRPr sz="6000">
                <a:solidFill>
                  <a:schemeClr val="tx1"/>
                </a:solidFill>
                <a:latin typeface="Source Sans Pro Light" panose="020B0403030403020204" pitchFamily="34" charset="0"/>
                <a:cs typeface="Segoe UI Light" panose="020B0502040204020203" pitchFamily="34" charset="0"/>
              </a:defRPr>
            </a:lvl1p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F9F5EA4-FBBB-E3F7-587B-1B1428F36E9E}"/>
              </a:ext>
            </a:extLst>
          </p:cNvPr>
          <p:cNvSpPr>
            <a:spLocks noGrp="1"/>
          </p:cNvSpPr>
          <p:nvPr>
            <p:ph type="dt" sz="half" idx="10"/>
          </p:nvPr>
        </p:nvSpPr>
        <p:spPr/>
        <p:txBody>
          <a:bodyPr/>
          <a:lstStyle/>
          <a:p>
            <a:r>
              <a:rPr lang="en-US"/>
              <a:t>Month Year</a:t>
            </a:r>
          </a:p>
        </p:txBody>
      </p:sp>
      <p:sp>
        <p:nvSpPr>
          <p:cNvPr id="5" name="Footer Placeholder 4">
            <a:extLst>
              <a:ext uri="{FF2B5EF4-FFF2-40B4-BE49-F238E27FC236}">
                <a16:creationId xmlns:a16="http://schemas.microsoft.com/office/drawing/2014/main" id="{1317DFC8-6D32-385F-FE11-1BB7F04CE87C}"/>
              </a:ext>
            </a:extLst>
          </p:cNvPr>
          <p:cNvSpPr>
            <a:spLocks noGrp="1"/>
          </p:cNvSpPr>
          <p:nvPr>
            <p:ph type="ftr" sz="quarter" idx="11"/>
          </p:nvPr>
        </p:nvSpPr>
        <p:spPr/>
        <p:txBody>
          <a:bodyPr/>
          <a:lstStyle/>
          <a:p>
            <a:r>
              <a:rPr lang="en-US"/>
              <a:t>Presentation name | Month Year  Use Insert Header/Footer to update the disclosure</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3" name="TextBox 2">
            <a:extLst>
              <a:ext uri="{FF2B5EF4-FFF2-40B4-BE49-F238E27FC236}">
                <a16:creationId xmlns:a16="http://schemas.microsoft.com/office/drawing/2014/main" id="{9301983E-E4BC-6722-ED50-65FB7E690457}"/>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61203766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Statement - green">
    <p:bg>
      <p:bgPr>
        <a:solidFill>
          <a:schemeClr val="accent3"/>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5E82F2FD-0863-5C86-F742-073076A40340}"/>
              </a:ext>
            </a:extLst>
          </p:cNvPr>
          <p:cNvGrpSpPr/>
          <p:nvPr userDrawn="1"/>
        </p:nvGrpSpPr>
        <p:grpSpPr>
          <a:xfrm>
            <a:off x="1" y="6309994"/>
            <a:ext cx="12192000" cy="548006"/>
            <a:chOff x="1" y="6309994"/>
            <a:chExt cx="12192000" cy="548006"/>
          </a:xfrm>
        </p:grpSpPr>
        <p:sp>
          <p:nvSpPr>
            <p:cNvPr id="11" name="Rectangle 10">
              <a:extLst>
                <a:ext uri="{FF2B5EF4-FFF2-40B4-BE49-F238E27FC236}">
                  <a16:creationId xmlns:a16="http://schemas.microsoft.com/office/drawing/2014/main" id="{28102023-F0F0-9AFF-858D-8F83904469A3}"/>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2" name="Picture 11">
              <a:extLst>
                <a:ext uri="{FF2B5EF4-FFF2-40B4-BE49-F238E27FC236}">
                  <a16:creationId xmlns:a16="http://schemas.microsoft.com/office/drawing/2014/main" id="{AE4ED63F-9E8C-493F-9853-AFA46339D057}"/>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CDB4FCDF-8C4A-96FB-7619-1F232EF03960}"/>
              </a:ext>
            </a:extLst>
          </p:cNvPr>
          <p:cNvSpPr>
            <a:spLocks noGrp="1"/>
          </p:cNvSpPr>
          <p:nvPr>
            <p:ph type="title"/>
          </p:nvPr>
        </p:nvSpPr>
        <p:spPr>
          <a:xfrm>
            <a:off x="518160" y="2103438"/>
            <a:ext cx="7271703" cy="3884612"/>
          </a:xfrm>
        </p:spPr>
        <p:txBody>
          <a:bodyPr anchor="t" anchorCtr="0">
            <a:normAutofit/>
          </a:bodyPr>
          <a:lstStyle>
            <a:lvl1pPr marL="0" indent="0">
              <a:buSzPct val="200000"/>
              <a:buFont typeface="Source Sans Pro Light" panose="020B0403030403020204" pitchFamily="34" charset="0"/>
              <a:buNone/>
              <a:defRPr sz="6000">
                <a:solidFill>
                  <a:schemeClr val="tx1"/>
                </a:solidFill>
                <a:latin typeface="Source Sans Pro Light" panose="020B0403030403020204" pitchFamily="34" charset="0"/>
                <a:cs typeface="Segoe UI Light" panose="020B0502040204020203" pitchFamily="34" charset="0"/>
              </a:defRPr>
            </a:lvl1p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F9F5EA4-FBBB-E3F7-587B-1B1428F36E9E}"/>
              </a:ext>
            </a:extLst>
          </p:cNvPr>
          <p:cNvSpPr>
            <a:spLocks noGrp="1"/>
          </p:cNvSpPr>
          <p:nvPr>
            <p:ph type="dt" sz="half" idx="10"/>
          </p:nvPr>
        </p:nvSpPr>
        <p:spPr/>
        <p:txBody>
          <a:bodyPr/>
          <a:lstStyle/>
          <a:p>
            <a:r>
              <a:rPr lang="en-US"/>
              <a:t>Month Year</a:t>
            </a:r>
          </a:p>
        </p:txBody>
      </p:sp>
      <p:sp>
        <p:nvSpPr>
          <p:cNvPr id="5" name="Footer Placeholder 4">
            <a:extLst>
              <a:ext uri="{FF2B5EF4-FFF2-40B4-BE49-F238E27FC236}">
                <a16:creationId xmlns:a16="http://schemas.microsoft.com/office/drawing/2014/main" id="{1317DFC8-6D32-385F-FE11-1BB7F04CE87C}"/>
              </a:ext>
            </a:extLst>
          </p:cNvPr>
          <p:cNvSpPr>
            <a:spLocks noGrp="1"/>
          </p:cNvSpPr>
          <p:nvPr>
            <p:ph type="ftr" sz="quarter" idx="11"/>
          </p:nvPr>
        </p:nvSpPr>
        <p:spPr/>
        <p:txBody>
          <a:bodyPr/>
          <a:lstStyle/>
          <a:p>
            <a:r>
              <a:rPr lang="en-US"/>
              <a:t>Presentation name | Month Year  Use Insert Header/Footer to update the disclosure</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3" name="TextBox 2">
            <a:extLst>
              <a:ext uri="{FF2B5EF4-FFF2-40B4-BE49-F238E27FC236}">
                <a16:creationId xmlns:a16="http://schemas.microsoft.com/office/drawing/2014/main" id="{8B7B0BB7-B814-F98C-3040-8FEAFCC11300}"/>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225503691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Statement - yellow">
    <p:bg>
      <p:bgPr>
        <a:solidFill>
          <a:schemeClr val="accent4"/>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6717F81-652D-B8F4-5057-BD505D3EF7D9}"/>
              </a:ext>
            </a:extLst>
          </p:cNvPr>
          <p:cNvGrpSpPr/>
          <p:nvPr userDrawn="1"/>
        </p:nvGrpSpPr>
        <p:grpSpPr>
          <a:xfrm>
            <a:off x="1" y="6309994"/>
            <a:ext cx="12192000" cy="548006"/>
            <a:chOff x="1" y="6309994"/>
            <a:chExt cx="12192000" cy="548006"/>
          </a:xfrm>
        </p:grpSpPr>
        <p:sp>
          <p:nvSpPr>
            <p:cNvPr id="11" name="Rectangle 10">
              <a:extLst>
                <a:ext uri="{FF2B5EF4-FFF2-40B4-BE49-F238E27FC236}">
                  <a16:creationId xmlns:a16="http://schemas.microsoft.com/office/drawing/2014/main" id="{D85DBB64-B8C5-3E84-0BB4-3D5532CD1515}"/>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2" name="Picture 11">
              <a:extLst>
                <a:ext uri="{FF2B5EF4-FFF2-40B4-BE49-F238E27FC236}">
                  <a16:creationId xmlns:a16="http://schemas.microsoft.com/office/drawing/2014/main" id="{83A60AC3-5734-E6F2-3C9C-01F84A14345A}"/>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CDB4FCDF-8C4A-96FB-7619-1F232EF03960}"/>
              </a:ext>
            </a:extLst>
          </p:cNvPr>
          <p:cNvSpPr>
            <a:spLocks noGrp="1"/>
          </p:cNvSpPr>
          <p:nvPr>
            <p:ph type="title"/>
          </p:nvPr>
        </p:nvSpPr>
        <p:spPr>
          <a:xfrm>
            <a:off x="518160" y="2103438"/>
            <a:ext cx="7271703" cy="3884612"/>
          </a:xfrm>
        </p:spPr>
        <p:txBody>
          <a:bodyPr anchor="t" anchorCtr="0">
            <a:normAutofit/>
          </a:bodyPr>
          <a:lstStyle>
            <a:lvl1pPr marL="0" indent="0">
              <a:buSzPct val="200000"/>
              <a:buFont typeface="Source Sans Pro Light" panose="020B0403030403020204" pitchFamily="34" charset="0"/>
              <a:buNone/>
              <a:defRPr sz="6000">
                <a:solidFill>
                  <a:schemeClr val="tx1"/>
                </a:solidFill>
                <a:latin typeface="Source Sans Pro Light" panose="020B0403030403020204" pitchFamily="34" charset="0"/>
                <a:cs typeface="Segoe UI Light" panose="020B0502040204020203" pitchFamily="34" charset="0"/>
              </a:defRPr>
            </a:lvl1p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F9F5EA4-FBBB-E3F7-587B-1B1428F36E9E}"/>
              </a:ext>
            </a:extLst>
          </p:cNvPr>
          <p:cNvSpPr>
            <a:spLocks noGrp="1"/>
          </p:cNvSpPr>
          <p:nvPr>
            <p:ph type="dt" sz="half" idx="10"/>
          </p:nvPr>
        </p:nvSpPr>
        <p:spPr/>
        <p:txBody>
          <a:bodyPr/>
          <a:lstStyle/>
          <a:p>
            <a:r>
              <a:rPr lang="en-US"/>
              <a:t>Month Year</a:t>
            </a:r>
          </a:p>
        </p:txBody>
      </p:sp>
      <p:sp>
        <p:nvSpPr>
          <p:cNvPr id="5" name="Footer Placeholder 4">
            <a:extLst>
              <a:ext uri="{FF2B5EF4-FFF2-40B4-BE49-F238E27FC236}">
                <a16:creationId xmlns:a16="http://schemas.microsoft.com/office/drawing/2014/main" id="{1317DFC8-6D32-385F-FE11-1BB7F04CE87C}"/>
              </a:ext>
            </a:extLst>
          </p:cNvPr>
          <p:cNvSpPr>
            <a:spLocks noGrp="1"/>
          </p:cNvSpPr>
          <p:nvPr>
            <p:ph type="ftr" sz="quarter" idx="11"/>
          </p:nvPr>
        </p:nvSpPr>
        <p:spPr/>
        <p:txBody>
          <a:bodyPr/>
          <a:lstStyle/>
          <a:p>
            <a:r>
              <a:rPr lang="en-US"/>
              <a:t>Presentation name | Month Year  Use Insert Header/Footer to update the disclosure</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3" name="TextBox 2">
            <a:extLst>
              <a:ext uri="{FF2B5EF4-FFF2-40B4-BE49-F238E27FC236}">
                <a16:creationId xmlns:a16="http://schemas.microsoft.com/office/drawing/2014/main" id="{A9523761-BFD2-CD91-13D8-DA3D1290818F}"/>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195997089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Statement - orange">
    <p:bg>
      <p:bgPr>
        <a:solidFill>
          <a:schemeClr val="accent5"/>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C254051F-C348-D73D-C43A-479BBC3C828E}"/>
              </a:ext>
            </a:extLst>
          </p:cNvPr>
          <p:cNvGrpSpPr/>
          <p:nvPr userDrawn="1"/>
        </p:nvGrpSpPr>
        <p:grpSpPr>
          <a:xfrm>
            <a:off x="1" y="6309994"/>
            <a:ext cx="12192000" cy="548006"/>
            <a:chOff x="1" y="6309994"/>
            <a:chExt cx="12192000" cy="548006"/>
          </a:xfrm>
        </p:grpSpPr>
        <p:sp>
          <p:nvSpPr>
            <p:cNvPr id="11" name="Rectangle 10">
              <a:extLst>
                <a:ext uri="{FF2B5EF4-FFF2-40B4-BE49-F238E27FC236}">
                  <a16:creationId xmlns:a16="http://schemas.microsoft.com/office/drawing/2014/main" id="{FDD9F758-B8F0-968A-F395-2274C1A4CAEE}"/>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2" name="Picture 11">
              <a:extLst>
                <a:ext uri="{FF2B5EF4-FFF2-40B4-BE49-F238E27FC236}">
                  <a16:creationId xmlns:a16="http://schemas.microsoft.com/office/drawing/2014/main" id="{AD850D97-6D4D-07C7-72DF-B7F24017666B}"/>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CDB4FCDF-8C4A-96FB-7619-1F232EF03960}"/>
              </a:ext>
            </a:extLst>
          </p:cNvPr>
          <p:cNvSpPr>
            <a:spLocks noGrp="1"/>
          </p:cNvSpPr>
          <p:nvPr>
            <p:ph type="title"/>
          </p:nvPr>
        </p:nvSpPr>
        <p:spPr>
          <a:xfrm>
            <a:off x="518160" y="2103438"/>
            <a:ext cx="7271703" cy="3884612"/>
          </a:xfrm>
        </p:spPr>
        <p:txBody>
          <a:bodyPr anchor="t" anchorCtr="0">
            <a:normAutofit/>
          </a:bodyPr>
          <a:lstStyle>
            <a:lvl1pPr marL="0" indent="0">
              <a:buSzPct val="200000"/>
              <a:buFont typeface="Source Sans Pro Light" panose="020B0403030403020204" pitchFamily="34" charset="0"/>
              <a:buNone/>
              <a:defRPr sz="6000">
                <a:solidFill>
                  <a:schemeClr val="tx1"/>
                </a:solidFill>
                <a:latin typeface="Source Sans Pro Light" panose="020B0403030403020204" pitchFamily="34" charset="0"/>
                <a:cs typeface="Segoe UI Light" panose="020B0502040204020203" pitchFamily="34" charset="0"/>
              </a:defRPr>
            </a:lvl1p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F9F5EA4-FBBB-E3F7-587B-1B1428F36E9E}"/>
              </a:ext>
            </a:extLst>
          </p:cNvPr>
          <p:cNvSpPr>
            <a:spLocks noGrp="1"/>
          </p:cNvSpPr>
          <p:nvPr>
            <p:ph type="dt" sz="half" idx="10"/>
          </p:nvPr>
        </p:nvSpPr>
        <p:spPr/>
        <p:txBody>
          <a:bodyPr/>
          <a:lstStyle/>
          <a:p>
            <a:r>
              <a:rPr lang="en-US"/>
              <a:t>Month Year</a:t>
            </a:r>
          </a:p>
        </p:txBody>
      </p:sp>
      <p:sp>
        <p:nvSpPr>
          <p:cNvPr id="5" name="Footer Placeholder 4">
            <a:extLst>
              <a:ext uri="{FF2B5EF4-FFF2-40B4-BE49-F238E27FC236}">
                <a16:creationId xmlns:a16="http://schemas.microsoft.com/office/drawing/2014/main" id="{1317DFC8-6D32-385F-FE11-1BB7F04CE87C}"/>
              </a:ext>
            </a:extLst>
          </p:cNvPr>
          <p:cNvSpPr>
            <a:spLocks noGrp="1"/>
          </p:cNvSpPr>
          <p:nvPr>
            <p:ph type="ftr" sz="quarter" idx="11"/>
          </p:nvPr>
        </p:nvSpPr>
        <p:spPr/>
        <p:txBody>
          <a:bodyPr/>
          <a:lstStyle/>
          <a:p>
            <a:r>
              <a:rPr lang="en-US"/>
              <a:t>Presentation name | Month Year  Use Insert Header/Footer to update the disclosure</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3" name="TextBox 2">
            <a:extLst>
              <a:ext uri="{FF2B5EF4-FFF2-40B4-BE49-F238E27FC236}">
                <a16:creationId xmlns:a16="http://schemas.microsoft.com/office/drawing/2014/main" id="{AD2691DE-6ED0-9F06-DB18-DFB9E1CA45F9}"/>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378053353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 statistic - purple">
    <p:bg>
      <p:bgPr>
        <a:solidFill>
          <a:schemeClr val="accent1"/>
        </a:solid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2275526F-A91E-81AB-3B26-6C92946545BB}"/>
              </a:ext>
            </a:extLst>
          </p:cNvPr>
          <p:cNvGrpSpPr/>
          <p:nvPr userDrawn="1"/>
        </p:nvGrpSpPr>
        <p:grpSpPr>
          <a:xfrm>
            <a:off x="1" y="6309994"/>
            <a:ext cx="12192000" cy="548006"/>
            <a:chOff x="1" y="6309994"/>
            <a:chExt cx="12192000" cy="548006"/>
          </a:xfrm>
        </p:grpSpPr>
        <p:sp>
          <p:nvSpPr>
            <p:cNvPr id="13" name="Rectangle 12">
              <a:extLst>
                <a:ext uri="{FF2B5EF4-FFF2-40B4-BE49-F238E27FC236}">
                  <a16:creationId xmlns:a16="http://schemas.microsoft.com/office/drawing/2014/main" id="{CD5391BA-E783-D125-8516-59ECDA51F507}"/>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4" name="Picture 13">
              <a:extLst>
                <a:ext uri="{FF2B5EF4-FFF2-40B4-BE49-F238E27FC236}">
                  <a16:creationId xmlns:a16="http://schemas.microsoft.com/office/drawing/2014/main" id="{62373AF0-325F-7A94-321E-4E018C46DA8B}"/>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18158" y="1095057"/>
            <a:ext cx="5577843" cy="548006"/>
          </a:xfrm>
        </p:spPr>
        <p:txBody>
          <a:bodyPr anchor="b" anchorCtr="0">
            <a:normAutofit/>
          </a:bodyPr>
          <a:lstStyle>
            <a:lvl1pPr marL="0" indent="0">
              <a:buNone/>
              <a:defRPr sz="1600" b="0">
                <a:solidFill>
                  <a:schemeClr val="bg1"/>
                </a:solidFill>
                <a:latin typeface="Source Sans Pro SemiBold" panose="020B0603030403020204" pitchFamily="34" charset="0"/>
              </a:defRPr>
            </a:lvl1pPr>
            <a:lvl2pPr marL="0" indent="0">
              <a:buNone/>
              <a:defRPr sz="1600" b="0">
                <a:solidFill>
                  <a:schemeClr val="bg1"/>
                </a:solidFill>
                <a:latin typeface="Source Sans Pro SemiBold" panose="020B0603030403020204" pitchFamily="34" charset="0"/>
              </a:defRPr>
            </a:lvl2pPr>
            <a:lvl3pPr marL="0" indent="0">
              <a:buNone/>
              <a:defRPr sz="1600" b="0">
                <a:solidFill>
                  <a:schemeClr val="bg1"/>
                </a:solidFill>
                <a:latin typeface="Source Sans Pro SemiBold" panose="020B0603030403020204" pitchFamily="34" charset="0"/>
              </a:defRPr>
            </a:lvl3pPr>
            <a:lvl4pPr marL="0" indent="0">
              <a:buNone/>
              <a:defRPr sz="1600" b="0">
                <a:solidFill>
                  <a:schemeClr val="bg1"/>
                </a:solidFill>
                <a:latin typeface="Source Sans Pro SemiBold" panose="020B0603030403020204" pitchFamily="34" charset="0"/>
              </a:defRPr>
            </a:lvl4pPr>
            <a:lvl5pPr marL="0" indent="0">
              <a:buNone/>
              <a:tabLst/>
              <a:defRPr sz="1600" b="0">
                <a:solidFill>
                  <a:schemeClr val="bg1"/>
                </a:solidFill>
                <a:latin typeface="Source Sans Pro SemiBold" panose="020B0603030403020204" pitchFamily="34" charset="0"/>
              </a:defRPr>
            </a:lvl5pPr>
            <a:lvl6pPr marL="0" indent="0">
              <a:buNone/>
              <a:defRPr sz="1600" b="0">
                <a:solidFill>
                  <a:schemeClr val="bg1"/>
                </a:solidFill>
                <a:latin typeface="Source Sans Pro SemiBold" panose="020B0603030403020204" pitchFamily="34" charset="0"/>
              </a:defRPr>
            </a:lvl6pPr>
            <a:lvl7pPr marL="0" indent="0">
              <a:buNone/>
              <a:defRPr sz="1600" b="0">
                <a:solidFill>
                  <a:schemeClr val="bg1"/>
                </a:solidFill>
                <a:latin typeface="Source Sans Pro SemiBold" panose="020B0603030403020204" pitchFamily="34" charset="0"/>
              </a:defRPr>
            </a:lvl7pPr>
            <a:lvl8pPr marL="0" indent="0">
              <a:buNone/>
              <a:defRPr sz="1600" b="0">
                <a:solidFill>
                  <a:schemeClr val="bg1"/>
                </a:solidFill>
                <a:latin typeface="Source Sans Pro SemiBold" panose="020B0603030403020204" pitchFamily="34" charset="0"/>
              </a:defRPr>
            </a:lvl8pPr>
            <a:lvl9pPr marL="0" indent="0">
              <a:buNone/>
              <a:defRPr sz="1600" b="0">
                <a:solidFill>
                  <a:schemeClr val="bg1"/>
                </a:solidFill>
                <a:latin typeface="Source Sans Pro SemiBold" panose="020B0603030403020204" pitchFamily="34" charset="0"/>
              </a:defRPr>
            </a:lvl9pPr>
          </a:lstStyle>
          <a:p>
            <a:pPr lvl="0"/>
            <a:r>
              <a:rPr lang="en-US"/>
              <a:t>Click to edit Master text styles</a:t>
            </a:r>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25" name="Text Placeholder 2">
            <a:extLst>
              <a:ext uri="{FF2B5EF4-FFF2-40B4-BE49-F238E27FC236}">
                <a16:creationId xmlns:a16="http://schemas.microsoft.com/office/drawing/2014/main" id="{BF8DA54A-E631-3493-2BDA-726B1311D5FE}"/>
              </a:ext>
            </a:extLst>
          </p:cNvPr>
          <p:cNvSpPr>
            <a:spLocks noGrp="1"/>
          </p:cNvSpPr>
          <p:nvPr>
            <p:ph type="body" idx="123"/>
          </p:nvPr>
        </p:nvSpPr>
        <p:spPr>
          <a:xfrm>
            <a:off x="518159" y="2103965"/>
            <a:ext cx="5577841" cy="2971800"/>
          </a:xfrm>
        </p:spPr>
        <p:txBody>
          <a:bodyPr anchor="b" anchorCtr="0">
            <a:normAutofit/>
          </a:bodyPr>
          <a:lstStyle>
            <a:lvl1pPr marL="0" indent="0">
              <a:buNone/>
              <a:defRPr sz="20000" b="0">
                <a:solidFill>
                  <a:schemeClr val="bg1"/>
                </a:solidFill>
                <a:latin typeface="+mn-lt"/>
              </a:defRPr>
            </a:lvl1pPr>
            <a:lvl2pPr marL="0" indent="0">
              <a:buNone/>
              <a:defRPr sz="17200" b="0">
                <a:solidFill>
                  <a:schemeClr val="bg1"/>
                </a:solidFill>
                <a:latin typeface="+mn-lt"/>
              </a:defRPr>
            </a:lvl2pPr>
            <a:lvl3pPr marL="0" indent="0">
              <a:buNone/>
              <a:defRPr sz="14400" b="0">
                <a:solidFill>
                  <a:schemeClr val="bg1"/>
                </a:solidFill>
                <a:latin typeface="+mn-lt"/>
              </a:defRPr>
            </a:lvl3pPr>
            <a:lvl4pPr marL="0" indent="0">
              <a:buNone/>
              <a:defRPr sz="14400" b="0">
                <a:solidFill>
                  <a:schemeClr val="bg1"/>
                </a:solidFill>
                <a:latin typeface="+mn-lt"/>
              </a:defRPr>
            </a:lvl4pPr>
            <a:lvl5pPr marL="0" indent="0">
              <a:buNone/>
              <a:tabLst/>
              <a:defRPr sz="14400" b="0">
                <a:solidFill>
                  <a:schemeClr val="bg1"/>
                </a:solidFill>
                <a:latin typeface="+mn-lt"/>
              </a:defRPr>
            </a:lvl5pPr>
            <a:lvl6pPr marL="0" indent="0">
              <a:buNone/>
              <a:defRPr sz="14400" b="0">
                <a:solidFill>
                  <a:schemeClr val="bg1"/>
                </a:solidFill>
                <a:latin typeface="+mn-lt"/>
              </a:defRPr>
            </a:lvl6pPr>
            <a:lvl7pPr marL="0" indent="0">
              <a:buNone/>
              <a:defRPr sz="14400" b="0">
                <a:solidFill>
                  <a:schemeClr val="bg1"/>
                </a:solidFill>
                <a:latin typeface="+mn-lt"/>
              </a:defRPr>
            </a:lvl7pPr>
            <a:lvl8pPr marL="0" indent="0">
              <a:buNone/>
              <a:defRPr sz="14400" b="0">
                <a:solidFill>
                  <a:schemeClr val="bg1"/>
                </a:solidFill>
                <a:latin typeface="+mn-lt"/>
              </a:defRPr>
            </a:lvl8pPr>
            <a:lvl9pPr marL="0" indent="0">
              <a:buNone/>
              <a:defRPr sz="14400" b="0">
                <a:solidFill>
                  <a:schemeClr val="bg1"/>
                </a:solidFill>
                <a:latin typeface="+mn-lt"/>
              </a:defRPr>
            </a:lvl9pPr>
          </a:lstStyle>
          <a:p>
            <a:pPr lvl="0"/>
            <a:r>
              <a:rPr lang="en-US"/>
              <a:t>Click to edit Master text styles</a:t>
            </a:r>
          </a:p>
        </p:txBody>
      </p:sp>
      <p:sp>
        <p:nvSpPr>
          <p:cNvPr id="5" name="Text Placeholder 4">
            <a:extLst>
              <a:ext uri="{FF2B5EF4-FFF2-40B4-BE49-F238E27FC236}">
                <a16:creationId xmlns:a16="http://schemas.microsoft.com/office/drawing/2014/main" id="{46E7F21D-41CD-146B-1686-589AF6CCE2B3}"/>
              </a:ext>
            </a:extLst>
          </p:cNvPr>
          <p:cNvSpPr>
            <a:spLocks noGrp="1"/>
          </p:cNvSpPr>
          <p:nvPr>
            <p:ph type="body" sz="quarter" idx="124"/>
          </p:nvPr>
        </p:nvSpPr>
        <p:spPr>
          <a:xfrm>
            <a:off x="517525" y="5257801"/>
            <a:ext cx="5578860" cy="73025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p:txBody>
      </p:sp>
      <p:cxnSp>
        <p:nvCxnSpPr>
          <p:cNvPr id="4" name="Straight Connector 3">
            <a:extLst>
              <a:ext uri="{FF2B5EF4-FFF2-40B4-BE49-F238E27FC236}">
                <a16:creationId xmlns:a16="http://schemas.microsoft.com/office/drawing/2014/main" id="{C1CC07B9-9505-0B30-D600-32D4DE9E17F0}"/>
              </a:ext>
            </a:extLst>
          </p:cNvPr>
          <p:cNvCxnSpPr/>
          <p:nvPr userDrawn="1"/>
        </p:nvCxnSpPr>
        <p:spPr>
          <a:xfrm>
            <a:off x="517525" y="5075765"/>
            <a:ext cx="5578475"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AC0BB8C7-C69A-CBD0-E2B2-9D30B466A514}"/>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420706165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 statistic - white">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9CDE97D8-CBC8-73F7-B5F6-B9A04D15C85B}"/>
              </a:ext>
            </a:extLst>
          </p:cNvPr>
          <p:cNvGrpSpPr/>
          <p:nvPr userDrawn="1"/>
        </p:nvGrpSpPr>
        <p:grpSpPr>
          <a:xfrm>
            <a:off x="1" y="6309994"/>
            <a:ext cx="12192000" cy="548006"/>
            <a:chOff x="1" y="6309994"/>
            <a:chExt cx="12192000" cy="548006"/>
          </a:xfrm>
        </p:grpSpPr>
        <p:sp>
          <p:nvSpPr>
            <p:cNvPr id="13" name="Rectangle 12">
              <a:extLst>
                <a:ext uri="{FF2B5EF4-FFF2-40B4-BE49-F238E27FC236}">
                  <a16:creationId xmlns:a16="http://schemas.microsoft.com/office/drawing/2014/main" id="{BC253764-E4A2-A624-8F78-DE96E907FA44}"/>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4" name="Picture 13">
              <a:extLst>
                <a:ext uri="{FF2B5EF4-FFF2-40B4-BE49-F238E27FC236}">
                  <a16:creationId xmlns:a16="http://schemas.microsoft.com/office/drawing/2014/main" id="{4F288B44-6E7B-E4DB-1779-F57073531420}"/>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18158" y="1095057"/>
            <a:ext cx="5577843" cy="548006"/>
          </a:xfrm>
        </p:spPr>
        <p:txBody>
          <a:bodyPr anchor="b" anchorCtr="0">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25" name="Text Placeholder 2">
            <a:extLst>
              <a:ext uri="{FF2B5EF4-FFF2-40B4-BE49-F238E27FC236}">
                <a16:creationId xmlns:a16="http://schemas.microsoft.com/office/drawing/2014/main" id="{BF8DA54A-E631-3493-2BDA-726B1311D5FE}"/>
              </a:ext>
            </a:extLst>
          </p:cNvPr>
          <p:cNvSpPr>
            <a:spLocks noGrp="1"/>
          </p:cNvSpPr>
          <p:nvPr>
            <p:ph type="body" idx="123"/>
          </p:nvPr>
        </p:nvSpPr>
        <p:spPr>
          <a:xfrm>
            <a:off x="518159" y="2103965"/>
            <a:ext cx="5577841" cy="2971800"/>
          </a:xfrm>
        </p:spPr>
        <p:txBody>
          <a:bodyPr anchor="b" anchorCtr="0">
            <a:normAutofit/>
          </a:bodyPr>
          <a:lstStyle>
            <a:lvl1pPr marL="0" indent="0">
              <a:buNone/>
              <a:defRPr sz="20000" b="0">
                <a:solidFill>
                  <a:schemeClr val="accent1"/>
                </a:solidFill>
                <a:latin typeface="+mn-lt"/>
              </a:defRPr>
            </a:lvl1pPr>
            <a:lvl2pPr marL="0" indent="0">
              <a:buNone/>
              <a:defRPr sz="17200" b="0">
                <a:solidFill>
                  <a:schemeClr val="accent1"/>
                </a:solidFill>
                <a:latin typeface="+mn-lt"/>
              </a:defRPr>
            </a:lvl2pPr>
            <a:lvl3pPr marL="0" indent="0">
              <a:buNone/>
              <a:defRPr sz="14400" b="0">
                <a:solidFill>
                  <a:schemeClr val="accent1"/>
                </a:solidFill>
                <a:latin typeface="+mn-lt"/>
              </a:defRPr>
            </a:lvl3pPr>
            <a:lvl4pPr marL="0" indent="0">
              <a:buNone/>
              <a:defRPr sz="14400" b="0">
                <a:solidFill>
                  <a:schemeClr val="accent1"/>
                </a:solidFill>
                <a:latin typeface="+mn-lt"/>
              </a:defRPr>
            </a:lvl4pPr>
            <a:lvl5pPr marL="0" indent="0">
              <a:buNone/>
              <a:tabLst/>
              <a:defRPr sz="14400" b="0">
                <a:solidFill>
                  <a:schemeClr val="accent1"/>
                </a:solidFill>
                <a:latin typeface="+mn-lt"/>
              </a:defRPr>
            </a:lvl5pPr>
            <a:lvl6pPr marL="0" indent="0">
              <a:buNone/>
              <a:defRPr sz="14400" b="0">
                <a:solidFill>
                  <a:schemeClr val="accent1"/>
                </a:solidFill>
                <a:latin typeface="+mn-lt"/>
              </a:defRPr>
            </a:lvl6pPr>
            <a:lvl7pPr marL="0" indent="0">
              <a:buNone/>
              <a:defRPr sz="14400" b="0">
                <a:solidFill>
                  <a:schemeClr val="accent1"/>
                </a:solidFill>
                <a:latin typeface="+mn-lt"/>
              </a:defRPr>
            </a:lvl7pPr>
            <a:lvl8pPr marL="0" indent="0">
              <a:buNone/>
              <a:defRPr sz="14400" b="0">
                <a:solidFill>
                  <a:schemeClr val="accent1"/>
                </a:solidFill>
                <a:latin typeface="+mn-lt"/>
              </a:defRPr>
            </a:lvl8pPr>
            <a:lvl9pPr marL="0" indent="0">
              <a:buNone/>
              <a:defRPr sz="14400" b="0">
                <a:solidFill>
                  <a:schemeClr val="accent1"/>
                </a:solidFill>
                <a:latin typeface="+mn-lt"/>
              </a:defRPr>
            </a:lvl9pPr>
          </a:lstStyle>
          <a:p>
            <a:pPr lvl="0"/>
            <a:r>
              <a:rPr lang="en-US"/>
              <a:t>Click to edit Master text styles</a:t>
            </a:r>
          </a:p>
        </p:txBody>
      </p:sp>
      <p:sp>
        <p:nvSpPr>
          <p:cNvPr id="5" name="Text Placeholder 4">
            <a:extLst>
              <a:ext uri="{FF2B5EF4-FFF2-40B4-BE49-F238E27FC236}">
                <a16:creationId xmlns:a16="http://schemas.microsoft.com/office/drawing/2014/main" id="{46E7F21D-41CD-146B-1686-589AF6CCE2B3}"/>
              </a:ext>
            </a:extLst>
          </p:cNvPr>
          <p:cNvSpPr>
            <a:spLocks noGrp="1"/>
          </p:cNvSpPr>
          <p:nvPr>
            <p:ph type="body" sz="quarter" idx="124"/>
          </p:nvPr>
        </p:nvSpPr>
        <p:spPr>
          <a:xfrm>
            <a:off x="517525" y="5257801"/>
            <a:ext cx="5578860" cy="73025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a:t>Click to edit Master text styles</a:t>
            </a:r>
          </a:p>
          <a:p>
            <a:pPr lvl="1"/>
            <a:r>
              <a:rPr lang="en-US"/>
              <a:t>Second level</a:t>
            </a:r>
          </a:p>
        </p:txBody>
      </p:sp>
      <p:cxnSp>
        <p:nvCxnSpPr>
          <p:cNvPr id="2" name="Straight Connector 1">
            <a:extLst>
              <a:ext uri="{FF2B5EF4-FFF2-40B4-BE49-F238E27FC236}">
                <a16:creationId xmlns:a16="http://schemas.microsoft.com/office/drawing/2014/main" id="{504CBD6F-D5CB-FE13-6008-6F16DEF3CEEA}"/>
              </a:ext>
            </a:extLst>
          </p:cNvPr>
          <p:cNvCxnSpPr/>
          <p:nvPr userDrawn="1"/>
        </p:nvCxnSpPr>
        <p:spPr>
          <a:xfrm>
            <a:off x="517525" y="5075765"/>
            <a:ext cx="5578475"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85C94062-70CF-2736-2ED7-A8AF86A8B078}"/>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35468791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 purple">
    <p:bg>
      <p:bgRef idx="1001">
        <a:schemeClr val="bg1"/>
      </p:bgRef>
    </p:bg>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17258B61-E695-173A-62E9-462D4B9FD5DC}"/>
              </a:ext>
            </a:extLst>
          </p:cNvPr>
          <p:cNvGrpSpPr/>
          <p:nvPr userDrawn="1"/>
        </p:nvGrpSpPr>
        <p:grpSpPr>
          <a:xfrm>
            <a:off x="1" y="6309994"/>
            <a:ext cx="12192000" cy="548006"/>
            <a:chOff x="1" y="6309994"/>
            <a:chExt cx="12192000" cy="548006"/>
          </a:xfrm>
        </p:grpSpPr>
        <p:sp>
          <p:nvSpPr>
            <p:cNvPr id="12" name="Rectangle 11">
              <a:extLst>
                <a:ext uri="{FF2B5EF4-FFF2-40B4-BE49-F238E27FC236}">
                  <a16:creationId xmlns:a16="http://schemas.microsoft.com/office/drawing/2014/main" id="{D6EBE942-19EB-D783-0303-751D36A8C558}"/>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3" name="Picture 12">
              <a:extLst>
                <a:ext uri="{FF2B5EF4-FFF2-40B4-BE49-F238E27FC236}">
                  <a16:creationId xmlns:a16="http://schemas.microsoft.com/office/drawing/2014/main" id="{50339E71-DC1F-4B48-F216-09E8AB03F9D8}"/>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3" name="Text Placeholder 2">
            <a:extLst>
              <a:ext uri="{FF2B5EF4-FFF2-40B4-BE49-F238E27FC236}">
                <a16:creationId xmlns:a16="http://schemas.microsoft.com/office/drawing/2014/main" id="{F1616639-5F77-CF86-A490-43BDA9F58B80}"/>
              </a:ext>
            </a:extLst>
          </p:cNvPr>
          <p:cNvSpPr>
            <a:spLocks noGrp="1"/>
          </p:cNvSpPr>
          <p:nvPr userDrawn="1">
            <p:ph type="body" idx="1"/>
          </p:nvPr>
        </p:nvSpPr>
        <p:spPr>
          <a:xfrm>
            <a:off x="518159" y="1098550"/>
            <a:ext cx="11151553" cy="544513"/>
          </a:xfrm>
        </p:spPr>
        <p:txBody>
          <a:bodyPr anchor="b">
            <a:normAutofit/>
          </a:bodyPr>
          <a:lstStyle>
            <a:lvl1pPr marL="0" indent="0">
              <a:buNone/>
              <a:defRPr sz="1600">
                <a:solidFill>
                  <a:schemeClr val="bg1"/>
                </a:solidFill>
                <a:latin typeface="Source Sans Pro SemiBold" panose="020B0603030403020204" pitchFamily="34" charset="0"/>
              </a:defRPr>
            </a:lvl1pPr>
            <a:lvl2pPr marL="0" indent="0">
              <a:buNone/>
              <a:defRPr sz="1600">
                <a:solidFill>
                  <a:schemeClr val="bg1"/>
                </a:solidFill>
                <a:latin typeface="Source Sans Pro SemiBold" panose="020B0603030403020204" pitchFamily="34" charset="0"/>
              </a:defRPr>
            </a:lvl2pPr>
            <a:lvl3pPr marL="0" indent="0">
              <a:buNone/>
              <a:defRPr sz="1600">
                <a:solidFill>
                  <a:schemeClr val="bg1"/>
                </a:solidFill>
                <a:latin typeface="Source Sans Pro SemiBold" panose="020B0603030403020204" pitchFamily="34" charset="0"/>
              </a:defRPr>
            </a:lvl3pPr>
            <a:lvl4pPr marL="0" indent="0">
              <a:buNone/>
              <a:defRPr sz="1600">
                <a:solidFill>
                  <a:schemeClr val="bg1"/>
                </a:solidFill>
                <a:latin typeface="Source Sans Pro SemiBold" panose="020B0603030403020204" pitchFamily="34" charset="0"/>
              </a:defRPr>
            </a:lvl4pPr>
            <a:lvl5pPr marL="0" indent="0">
              <a:buNone/>
              <a:defRPr sz="1600">
                <a:solidFill>
                  <a:schemeClr val="bg1"/>
                </a:solidFill>
                <a:latin typeface="Source Sans Pro SemiBold" panose="020B0603030403020204" pitchFamily="34" charset="0"/>
              </a:defRPr>
            </a:lvl5pPr>
            <a:lvl6pPr marL="0" indent="0">
              <a:buNone/>
              <a:defRPr sz="1600">
                <a:solidFill>
                  <a:schemeClr val="bg1"/>
                </a:solidFill>
                <a:latin typeface="Source Sans Pro SemiBold" panose="020B0603030403020204" pitchFamily="34" charset="0"/>
              </a:defRPr>
            </a:lvl6pPr>
            <a:lvl7pPr marL="0" indent="0">
              <a:buNone/>
              <a:defRPr sz="1600">
                <a:solidFill>
                  <a:schemeClr val="bg1"/>
                </a:solidFill>
                <a:latin typeface="Source Sans Pro SemiBold" panose="020B0603030403020204" pitchFamily="34" charset="0"/>
              </a:defRPr>
            </a:lvl7pPr>
            <a:lvl8pPr marL="0" indent="0">
              <a:buNone/>
              <a:defRPr sz="1600">
                <a:solidFill>
                  <a:schemeClr val="bg1"/>
                </a:solidFill>
                <a:latin typeface="Source Sans Pro SemiBold" panose="020B0603030403020204" pitchFamily="34" charset="0"/>
              </a:defRPr>
            </a:lvl8pPr>
            <a:lvl9pPr marL="0" indent="0">
              <a:buNone/>
              <a:defRPr sz="1600">
                <a:solidFill>
                  <a:schemeClr val="bg1"/>
                </a:solidFill>
                <a:latin typeface="Source Sans Pro SemiBold" panose="020B0603030403020204" pitchFamily="34" charset="0"/>
              </a:defRPr>
            </a:lvl9pPr>
          </a:lstStyle>
          <a:p>
            <a:pPr lvl="0"/>
            <a:r>
              <a:rPr lang="en-US"/>
              <a:t>Click to edit Master text styles</a:t>
            </a:r>
          </a:p>
        </p:txBody>
      </p:sp>
      <p:sp>
        <p:nvSpPr>
          <p:cNvPr id="4" name="Date Placeholder 3">
            <a:extLst>
              <a:ext uri="{FF2B5EF4-FFF2-40B4-BE49-F238E27FC236}">
                <a16:creationId xmlns:a16="http://schemas.microsoft.com/office/drawing/2014/main" id="{3F9F5EA4-FBBB-E3F7-587B-1B1428F36E9E}"/>
              </a:ext>
            </a:extLst>
          </p:cNvPr>
          <p:cNvSpPr>
            <a:spLocks noGrp="1"/>
          </p:cNvSpPr>
          <p:nvPr userDrawn="1">
            <p:ph type="dt" sz="half" idx="10"/>
          </p:nvPr>
        </p:nvSpPr>
        <p:spPr/>
        <p:txBody>
          <a:bodyPr/>
          <a:lstStyle/>
          <a:p>
            <a:r>
              <a:rPr lang="en-US"/>
              <a:t>Month Year</a:t>
            </a:r>
            <a:endParaRPr lang="en-US" dirty="0"/>
          </a:p>
        </p:txBody>
      </p:sp>
      <p:sp>
        <p:nvSpPr>
          <p:cNvPr id="5" name="Footer Placeholder 4">
            <a:extLst>
              <a:ext uri="{FF2B5EF4-FFF2-40B4-BE49-F238E27FC236}">
                <a16:creationId xmlns:a16="http://schemas.microsoft.com/office/drawing/2014/main" id="{1317DFC8-6D32-385F-FE11-1BB7F04CE87C}"/>
              </a:ext>
            </a:extLst>
          </p:cNvPr>
          <p:cNvSpPr>
            <a:spLocks noGrp="1"/>
          </p:cNvSpPr>
          <p:nvPr userDrawn="1">
            <p:ph type="ftr" sz="quarter" idx="11"/>
          </p:nvPr>
        </p:nvSpPr>
        <p:spPr/>
        <p:txBody>
          <a:bodyPr/>
          <a:lstStyle/>
          <a:p>
            <a:r>
              <a:rPr lang="en-US" dirty="0"/>
              <a:t>Presentation name | Month Year  Use Insert Header/Footer to update the disclosure</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userDrawn="1">
            <p:ph type="sldNum" sz="quarter" idx="12"/>
          </p:nvPr>
        </p:nvSpPr>
        <p:spPr/>
        <p:txBody>
          <a:bodyPr/>
          <a:lstStyle/>
          <a:p>
            <a:fld id="{339C9110-F427-4586-9638-A5638F41FBCD}" type="slidenum">
              <a:rPr lang="en-US" smtClean="0"/>
              <a:t>‹#›</a:t>
            </a:fld>
            <a:endParaRPr lang="en-US"/>
          </a:p>
        </p:txBody>
      </p:sp>
      <p:sp>
        <p:nvSpPr>
          <p:cNvPr id="10" name="TextBox 9">
            <a:extLst>
              <a:ext uri="{FF2B5EF4-FFF2-40B4-BE49-F238E27FC236}">
                <a16:creationId xmlns:a16="http://schemas.microsoft.com/office/drawing/2014/main" id="{67ED74DC-BB3A-309A-637F-5206E0DCD03A}"/>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2257927915"/>
      </p:ext>
    </p:extLst>
  </p:cSld>
  <p:clrMapOvr>
    <a:overrideClrMapping bg1="dk1" tx1="lt1" bg2="dk2" tx2="lt2" accent1="accent1" accent2="accent2" accent3="accent3" accent4="accent4" accent5="accent5" accent6="accent6" hlink="hlink" folHlink="folHlink"/>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3 statistics - purple">
    <p:bg>
      <p:bgPr>
        <a:solidFill>
          <a:schemeClr val="accent1"/>
        </a:solidFill>
        <a:effectLst/>
      </p:bgPr>
    </p:bg>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DBA619C1-FD29-CA7B-4BE9-1421F11554BB}"/>
              </a:ext>
            </a:extLst>
          </p:cNvPr>
          <p:cNvGrpSpPr/>
          <p:nvPr userDrawn="1"/>
        </p:nvGrpSpPr>
        <p:grpSpPr>
          <a:xfrm>
            <a:off x="1" y="6309994"/>
            <a:ext cx="12192000" cy="548006"/>
            <a:chOff x="1" y="6309994"/>
            <a:chExt cx="12192000" cy="548006"/>
          </a:xfrm>
        </p:grpSpPr>
        <p:sp>
          <p:nvSpPr>
            <p:cNvPr id="18" name="Rectangle 17">
              <a:extLst>
                <a:ext uri="{FF2B5EF4-FFF2-40B4-BE49-F238E27FC236}">
                  <a16:creationId xmlns:a16="http://schemas.microsoft.com/office/drawing/2014/main" id="{CA4A7198-D1A4-7B3D-1F26-A3E8E67C2ED8}"/>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22" name="Picture 21">
              <a:extLst>
                <a:ext uri="{FF2B5EF4-FFF2-40B4-BE49-F238E27FC236}">
                  <a16:creationId xmlns:a16="http://schemas.microsoft.com/office/drawing/2014/main" id="{C369374E-541A-50CA-D3E0-1E88CD32F471}"/>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18159" y="1095057"/>
            <a:ext cx="3385504" cy="548006"/>
          </a:xfrm>
        </p:spPr>
        <p:txBody>
          <a:bodyPr anchor="b" anchorCtr="0">
            <a:normAutofit/>
          </a:bodyPr>
          <a:lstStyle>
            <a:lvl1pPr marL="0" indent="0">
              <a:buNone/>
              <a:defRPr sz="1600" b="0">
                <a:solidFill>
                  <a:schemeClr val="bg1"/>
                </a:solidFill>
                <a:latin typeface="Source Sans Pro SemiBold" panose="020B0603030403020204" pitchFamily="34" charset="0"/>
              </a:defRPr>
            </a:lvl1pPr>
            <a:lvl2pPr marL="0" indent="0">
              <a:buNone/>
              <a:defRPr sz="1600" b="0">
                <a:solidFill>
                  <a:schemeClr val="bg1"/>
                </a:solidFill>
                <a:latin typeface="Source Sans Pro SemiBold" panose="020B0603030403020204" pitchFamily="34" charset="0"/>
              </a:defRPr>
            </a:lvl2pPr>
            <a:lvl3pPr marL="0" indent="0">
              <a:buNone/>
              <a:defRPr sz="1600" b="0">
                <a:solidFill>
                  <a:schemeClr val="bg1"/>
                </a:solidFill>
                <a:latin typeface="Source Sans Pro SemiBold" panose="020B0603030403020204" pitchFamily="34" charset="0"/>
              </a:defRPr>
            </a:lvl3pPr>
            <a:lvl4pPr marL="0" indent="0">
              <a:buNone/>
              <a:defRPr sz="1600" b="0">
                <a:solidFill>
                  <a:schemeClr val="bg1"/>
                </a:solidFill>
                <a:latin typeface="Source Sans Pro SemiBold" panose="020B0603030403020204" pitchFamily="34" charset="0"/>
              </a:defRPr>
            </a:lvl4pPr>
            <a:lvl5pPr marL="0" indent="0">
              <a:buNone/>
              <a:tabLst/>
              <a:defRPr sz="1600" b="0">
                <a:solidFill>
                  <a:schemeClr val="bg1"/>
                </a:solidFill>
                <a:latin typeface="Source Sans Pro SemiBold" panose="020B0603030403020204" pitchFamily="34" charset="0"/>
              </a:defRPr>
            </a:lvl5pPr>
            <a:lvl6pPr marL="0" indent="0">
              <a:buNone/>
              <a:defRPr sz="1600" b="0">
                <a:solidFill>
                  <a:schemeClr val="bg1"/>
                </a:solidFill>
                <a:latin typeface="Source Sans Pro SemiBold" panose="020B0603030403020204" pitchFamily="34" charset="0"/>
              </a:defRPr>
            </a:lvl6pPr>
            <a:lvl7pPr marL="0" indent="0">
              <a:buNone/>
              <a:defRPr sz="1600" b="0">
                <a:solidFill>
                  <a:schemeClr val="bg1"/>
                </a:solidFill>
                <a:latin typeface="Source Sans Pro SemiBold" panose="020B0603030403020204" pitchFamily="34" charset="0"/>
              </a:defRPr>
            </a:lvl7pPr>
            <a:lvl8pPr marL="0" indent="0">
              <a:buNone/>
              <a:defRPr sz="1600" b="0">
                <a:solidFill>
                  <a:schemeClr val="bg1"/>
                </a:solidFill>
                <a:latin typeface="Source Sans Pro SemiBold" panose="020B0603030403020204" pitchFamily="34" charset="0"/>
              </a:defRPr>
            </a:lvl8pPr>
            <a:lvl9pPr marL="0" indent="0">
              <a:buNone/>
              <a:defRPr sz="1600" b="0">
                <a:solidFill>
                  <a:schemeClr val="bg1"/>
                </a:solidFill>
                <a:latin typeface="Source Sans Pro SemiBold" panose="020B0603030403020204" pitchFamily="34" charset="0"/>
              </a:defRPr>
            </a:lvl9pPr>
          </a:lstStyle>
          <a:p>
            <a:pPr lvl="0"/>
            <a:r>
              <a:rPr lang="en-US"/>
              <a:t>Click to edit Master text styles</a:t>
            </a:r>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25" name="Text Placeholder 2">
            <a:extLst>
              <a:ext uri="{FF2B5EF4-FFF2-40B4-BE49-F238E27FC236}">
                <a16:creationId xmlns:a16="http://schemas.microsoft.com/office/drawing/2014/main" id="{BF8DA54A-E631-3493-2BDA-726B1311D5FE}"/>
              </a:ext>
            </a:extLst>
          </p:cNvPr>
          <p:cNvSpPr>
            <a:spLocks noGrp="1"/>
          </p:cNvSpPr>
          <p:nvPr>
            <p:ph type="body" idx="123"/>
          </p:nvPr>
        </p:nvSpPr>
        <p:spPr>
          <a:xfrm>
            <a:off x="518159" y="2103966"/>
            <a:ext cx="3385504" cy="1827953"/>
          </a:xfrm>
        </p:spPr>
        <p:txBody>
          <a:bodyPr anchor="b" anchorCtr="0">
            <a:normAutofit/>
          </a:bodyPr>
          <a:lstStyle>
            <a:lvl1pPr marL="0" indent="0">
              <a:buNone/>
              <a:defRPr sz="11500" b="0">
                <a:solidFill>
                  <a:schemeClr val="bg1"/>
                </a:solidFill>
                <a:latin typeface="+mn-lt"/>
              </a:defRPr>
            </a:lvl1pPr>
            <a:lvl2pPr marL="0" indent="0">
              <a:buNone/>
              <a:defRPr sz="9600" b="0">
                <a:solidFill>
                  <a:schemeClr val="bg1"/>
                </a:solidFill>
                <a:latin typeface="+mn-lt"/>
              </a:defRPr>
            </a:lvl2pPr>
            <a:lvl3pPr marL="0" indent="0">
              <a:buNone/>
              <a:defRPr sz="7200" b="0">
                <a:solidFill>
                  <a:schemeClr val="bg1"/>
                </a:solidFill>
                <a:latin typeface="+mn-lt"/>
              </a:defRPr>
            </a:lvl3pPr>
            <a:lvl4pPr marL="0" indent="0">
              <a:buNone/>
              <a:defRPr sz="6000" b="0">
                <a:solidFill>
                  <a:schemeClr val="bg1"/>
                </a:solidFill>
                <a:latin typeface="+mn-lt"/>
              </a:defRPr>
            </a:lvl4pPr>
            <a:lvl5pPr marL="0" indent="0">
              <a:buNone/>
              <a:tabLst/>
              <a:defRPr sz="6000" b="0">
                <a:solidFill>
                  <a:schemeClr val="bg1"/>
                </a:solidFill>
                <a:latin typeface="+mn-lt"/>
              </a:defRPr>
            </a:lvl5pPr>
            <a:lvl6pPr marL="0" indent="0">
              <a:buNone/>
              <a:defRPr sz="6000" b="0">
                <a:solidFill>
                  <a:schemeClr val="bg1"/>
                </a:solidFill>
                <a:latin typeface="+mn-lt"/>
              </a:defRPr>
            </a:lvl6pPr>
            <a:lvl7pPr marL="0" indent="0">
              <a:buNone/>
              <a:defRPr sz="6000" b="0">
                <a:solidFill>
                  <a:schemeClr val="bg1"/>
                </a:solidFill>
                <a:latin typeface="+mn-lt"/>
              </a:defRPr>
            </a:lvl7pPr>
            <a:lvl8pPr marL="0" indent="0">
              <a:buNone/>
              <a:defRPr sz="6000" b="0">
                <a:solidFill>
                  <a:schemeClr val="bg1"/>
                </a:solidFill>
                <a:latin typeface="+mn-lt"/>
              </a:defRPr>
            </a:lvl8pPr>
            <a:lvl9pPr marL="0" indent="0">
              <a:buNone/>
              <a:defRPr sz="6000" b="0">
                <a:solidFill>
                  <a:schemeClr val="bg1"/>
                </a:solidFill>
                <a:latin typeface="+mn-lt"/>
              </a:defRPr>
            </a:lvl9pPr>
          </a:lstStyle>
          <a:p>
            <a:pPr lvl="0"/>
            <a:r>
              <a:rPr lang="en-US"/>
              <a:t>Click to edit Master text styles</a:t>
            </a:r>
          </a:p>
        </p:txBody>
      </p:sp>
      <p:sp>
        <p:nvSpPr>
          <p:cNvPr id="5" name="Text Placeholder 4">
            <a:extLst>
              <a:ext uri="{FF2B5EF4-FFF2-40B4-BE49-F238E27FC236}">
                <a16:creationId xmlns:a16="http://schemas.microsoft.com/office/drawing/2014/main" id="{46E7F21D-41CD-146B-1686-589AF6CCE2B3}"/>
              </a:ext>
            </a:extLst>
          </p:cNvPr>
          <p:cNvSpPr>
            <a:spLocks noGrp="1"/>
          </p:cNvSpPr>
          <p:nvPr>
            <p:ph type="body" sz="quarter" idx="124"/>
          </p:nvPr>
        </p:nvSpPr>
        <p:spPr>
          <a:xfrm>
            <a:off x="517526" y="4140962"/>
            <a:ext cx="3390094" cy="184708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p:txBody>
      </p:sp>
      <p:sp>
        <p:nvSpPr>
          <p:cNvPr id="2" name="Text Placeholder 2">
            <a:extLst>
              <a:ext uri="{FF2B5EF4-FFF2-40B4-BE49-F238E27FC236}">
                <a16:creationId xmlns:a16="http://schemas.microsoft.com/office/drawing/2014/main" id="{B7790BB3-2662-0DCB-8F70-6B7C3CC70C46}"/>
              </a:ext>
            </a:extLst>
          </p:cNvPr>
          <p:cNvSpPr>
            <a:spLocks noGrp="1"/>
          </p:cNvSpPr>
          <p:nvPr>
            <p:ph type="body" idx="125"/>
          </p:nvPr>
        </p:nvSpPr>
        <p:spPr>
          <a:xfrm>
            <a:off x="4414463" y="1095057"/>
            <a:ext cx="3383280" cy="548006"/>
          </a:xfrm>
        </p:spPr>
        <p:txBody>
          <a:bodyPr anchor="b" anchorCtr="0">
            <a:normAutofit/>
          </a:bodyPr>
          <a:lstStyle>
            <a:lvl1pPr marL="0" indent="0">
              <a:buNone/>
              <a:defRPr sz="1600" b="0">
                <a:solidFill>
                  <a:schemeClr val="bg1"/>
                </a:solidFill>
                <a:latin typeface="Source Sans Pro SemiBold" panose="020B0603030403020204" pitchFamily="34" charset="0"/>
              </a:defRPr>
            </a:lvl1pPr>
            <a:lvl2pPr marL="0" indent="0">
              <a:buNone/>
              <a:defRPr sz="1600" b="0">
                <a:solidFill>
                  <a:schemeClr val="bg1"/>
                </a:solidFill>
                <a:latin typeface="Source Sans Pro SemiBold" panose="020B0603030403020204" pitchFamily="34" charset="0"/>
              </a:defRPr>
            </a:lvl2pPr>
            <a:lvl3pPr marL="0" indent="0">
              <a:buNone/>
              <a:defRPr sz="1600" b="0">
                <a:solidFill>
                  <a:schemeClr val="bg1"/>
                </a:solidFill>
                <a:latin typeface="Source Sans Pro SemiBold" panose="020B0603030403020204" pitchFamily="34" charset="0"/>
              </a:defRPr>
            </a:lvl3pPr>
            <a:lvl4pPr marL="0" indent="0">
              <a:buNone/>
              <a:defRPr sz="1600" b="0">
                <a:solidFill>
                  <a:schemeClr val="bg1"/>
                </a:solidFill>
                <a:latin typeface="Source Sans Pro SemiBold" panose="020B0603030403020204" pitchFamily="34" charset="0"/>
              </a:defRPr>
            </a:lvl4pPr>
            <a:lvl5pPr marL="0" indent="0">
              <a:buNone/>
              <a:tabLst/>
              <a:defRPr sz="1600" b="0">
                <a:solidFill>
                  <a:schemeClr val="bg1"/>
                </a:solidFill>
                <a:latin typeface="Source Sans Pro SemiBold" panose="020B0603030403020204" pitchFamily="34" charset="0"/>
              </a:defRPr>
            </a:lvl5pPr>
            <a:lvl6pPr marL="0" indent="0">
              <a:buNone/>
              <a:defRPr sz="1600" b="0">
                <a:solidFill>
                  <a:schemeClr val="bg1"/>
                </a:solidFill>
                <a:latin typeface="Source Sans Pro SemiBold" panose="020B0603030403020204" pitchFamily="34" charset="0"/>
              </a:defRPr>
            </a:lvl6pPr>
            <a:lvl7pPr marL="0" indent="0">
              <a:buNone/>
              <a:defRPr sz="1600" b="0">
                <a:solidFill>
                  <a:schemeClr val="bg1"/>
                </a:solidFill>
                <a:latin typeface="Source Sans Pro SemiBold" panose="020B0603030403020204" pitchFamily="34" charset="0"/>
              </a:defRPr>
            </a:lvl7pPr>
            <a:lvl8pPr marL="0" indent="0">
              <a:buNone/>
              <a:defRPr sz="1600" b="0">
                <a:solidFill>
                  <a:schemeClr val="bg1"/>
                </a:solidFill>
                <a:latin typeface="Source Sans Pro SemiBold" panose="020B0603030403020204" pitchFamily="34" charset="0"/>
              </a:defRPr>
            </a:lvl8pPr>
            <a:lvl9pPr marL="0" indent="0">
              <a:buNone/>
              <a:defRPr sz="1600" b="0">
                <a:solidFill>
                  <a:schemeClr val="bg1"/>
                </a:solidFill>
                <a:latin typeface="Source Sans Pro SemiBold" panose="020B0603030403020204" pitchFamily="34" charset="0"/>
              </a:defRPr>
            </a:lvl9pPr>
          </a:lstStyle>
          <a:p>
            <a:pPr lvl="0"/>
            <a:r>
              <a:rPr lang="en-US"/>
              <a:t>Click to edit Master text styles</a:t>
            </a:r>
          </a:p>
        </p:txBody>
      </p:sp>
      <p:sp>
        <p:nvSpPr>
          <p:cNvPr id="4" name="Text Placeholder 2">
            <a:extLst>
              <a:ext uri="{FF2B5EF4-FFF2-40B4-BE49-F238E27FC236}">
                <a16:creationId xmlns:a16="http://schemas.microsoft.com/office/drawing/2014/main" id="{CB42AE3F-722F-64D4-B233-1B0427B8D407}"/>
              </a:ext>
            </a:extLst>
          </p:cNvPr>
          <p:cNvSpPr>
            <a:spLocks noGrp="1"/>
          </p:cNvSpPr>
          <p:nvPr>
            <p:ph type="body" idx="126"/>
          </p:nvPr>
        </p:nvSpPr>
        <p:spPr>
          <a:xfrm>
            <a:off x="4414463" y="2103966"/>
            <a:ext cx="3383280" cy="1827953"/>
          </a:xfrm>
        </p:spPr>
        <p:txBody>
          <a:bodyPr anchor="b" anchorCtr="0">
            <a:normAutofit/>
          </a:bodyPr>
          <a:lstStyle>
            <a:lvl1pPr marL="0" indent="0">
              <a:buNone/>
              <a:defRPr sz="11500" b="0">
                <a:solidFill>
                  <a:schemeClr val="bg1"/>
                </a:solidFill>
                <a:latin typeface="+mn-lt"/>
              </a:defRPr>
            </a:lvl1pPr>
            <a:lvl2pPr marL="0" indent="0">
              <a:buNone/>
              <a:defRPr sz="9600" b="0">
                <a:solidFill>
                  <a:schemeClr val="bg1"/>
                </a:solidFill>
                <a:latin typeface="+mn-lt"/>
              </a:defRPr>
            </a:lvl2pPr>
            <a:lvl3pPr marL="0" indent="0">
              <a:buNone/>
              <a:defRPr sz="7200" b="0">
                <a:solidFill>
                  <a:schemeClr val="bg1"/>
                </a:solidFill>
                <a:latin typeface="+mn-lt"/>
              </a:defRPr>
            </a:lvl3pPr>
            <a:lvl4pPr marL="0" indent="0">
              <a:buNone/>
              <a:defRPr sz="6000" b="0">
                <a:solidFill>
                  <a:schemeClr val="bg1"/>
                </a:solidFill>
                <a:latin typeface="+mn-lt"/>
              </a:defRPr>
            </a:lvl4pPr>
            <a:lvl5pPr marL="0" indent="0">
              <a:buNone/>
              <a:tabLst/>
              <a:defRPr sz="6000" b="0">
                <a:solidFill>
                  <a:schemeClr val="bg1"/>
                </a:solidFill>
                <a:latin typeface="+mn-lt"/>
              </a:defRPr>
            </a:lvl5pPr>
            <a:lvl6pPr marL="0" indent="0">
              <a:buNone/>
              <a:defRPr sz="6000" b="0">
                <a:solidFill>
                  <a:schemeClr val="bg1"/>
                </a:solidFill>
                <a:latin typeface="+mn-lt"/>
              </a:defRPr>
            </a:lvl6pPr>
            <a:lvl7pPr marL="0" indent="0">
              <a:buNone/>
              <a:defRPr sz="6000" b="0">
                <a:solidFill>
                  <a:schemeClr val="bg1"/>
                </a:solidFill>
                <a:latin typeface="+mn-lt"/>
              </a:defRPr>
            </a:lvl7pPr>
            <a:lvl8pPr marL="0" indent="0">
              <a:buNone/>
              <a:defRPr sz="6000" b="0">
                <a:solidFill>
                  <a:schemeClr val="bg1"/>
                </a:solidFill>
                <a:latin typeface="+mn-lt"/>
              </a:defRPr>
            </a:lvl8pPr>
            <a:lvl9pPr marL="0" indent="0">
              <a:buNone/>
              <a:defRPr sz="6000" b="0">
                <a:solidFill>
                  <a:schemeClr val="bg1"/>
                </a:solidFill>
                <a:latin typeface="+mn-lt"/>
              </a:defRPr>
            </a:lvl9pPr>
          </a:lstStyle>
          <a:p>
            <a:pPr lvl="0"/>
            <a:r>
              <a:rPr lang="en-US"/>
              <a:t>Click to edit Master text styles</a:t>
            </a:r>
          </a:p>
        </p:txBody>
      </p:sp>
      <p:sp>
        <p:nvSpPr>
          <p:cNvPr id="6" name="Text Placeholder 4">
            <a:extLst>
              <a:ext uri="{FF2B5EF4-FFF2-40B4-BE49-F238E27FC236}">
                <a16:creationId xmlns:a16="http://schemas.microsoft.com/office/drawing/2014/main" id="{47CBE01C-CFC3-4CE4-FF05-0A15F13822D0}"/>
              </a:ext>
            </a:extLst>
          </p:cNvPr>
          <p:cNvSpPr>
            <a:spLocks noGrp="1"/>
          </p:cNvSpPr>
          <p:nvPr>
            <p:ph type="body" sz="quarter" idx="127"/>
          </p:nvPr>
        </p:nvSpPr>
        <p:spPr>
          <a:xfrm>
            <a:off x="4413829" y="4140962"/>
            <a:ext cx="3383280" cy="184708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p:txBody>
      </p:sp>
      <p:sp>
        <p:nvSpPr>
          <p:cNvPr id="13" name="Text Placeholder 2">
            <a:extLst>
              <a:ext uri="{FF2B5EF4-FFF2-40B4-BE49-F238E27FC236}">
                <a16:creationId xmlns:a16="http://schemas.microsoft.com/office/drawing/2014/main" id="{C7EB732F-3B04-133A-4BC0-7A07922A6A3B}"/>
              </a:ext>
            </a:extLst>
          </p:cNvPr>
          <p:cNvSpPr>
            <a:spLocks noGrp="1"/>
          </p:cNvSpPr>
          <p:nvPr>
            <p:ph type="body" idx="128"/>
          </p:nvPr>
        </p:nvSpPr>
        <p:spPr>
          <a:xfrm>
            <a:off x="8291831" y="1095057"/>
            <a:ext cx="3383280" cy="548006"/>
          </a:xfrm>
        </p:spPr>
        <p:txBody>
          <a:bodyPr anchor="b" anchorCtr="0">
            <a:normAutofit/>
          </a:bodyPr>
          <a:lstStyle>
            <a:lvl1pPr marL="0" indent="0">
              <a:buNone/>
              <a:defRPr sz="1600" b="0">
                <a:solidFill>
                  <a:schemeClr val="bg1"/>
                </a:solidFill>
                <a:latin typeface="Source Sans Pro SemiBold" panose="020B0603030403020204" pitchFamily="34" charset="0"/>
              </a:defRPr>
            </a:lvl1pPr>
            <a:lvl2pPr marL="0" indent="0">
              <a:buNone/>
              <a:defRPr sz="1600" b="0">
                <a:solidFill>
                  <a:schemeClr val="bg1"/>
                </a:solidFill>
                <a:latin typeface="Source Sans Pro SemiBold" panose="020B0603030403020204" pitchFamily="34" charset="0"/>
              </a:defRPr>
            </a:lvl2pPr>
            <a:lvl3pPr marL="0" indent="0">
              <a:buNone/>
              <a:defRPr sz="1600" b="0">
                <a:solidFill>
                  <a:schemeClr val="bg1"/>
                </a:solidFill>
                <a:latin typeface="Source Sans Pro SemiBold" panose="020B0603030403020204" pitchFamily="34" charset="0"/>
              </a:defRPr>
            </a:lvl3pPr>
            <a:lvl4pPr marL="0" indent="0">
              <a:buNone/>
              <a:defRPr sz="1600" b="0">
                <a:solidFill>
                  <a:schemeClr val="bg1"/>
                </a:solidFill>
                <a:latin typeface="Source Sans Pro SemiBold" panose="020B0603030403020204" pitchFamily="34" charset="0"/>
              </a:defRPr>
            </a:lvl4pPr>
            <a:lvl5pPr marL="0" indent="0">
              <a:buNone/>
              <a:tabLst/>
              <a:defRPr sz="1600" b="0">
                <a:solidFill>
                  <a:schemeClr val="bg1"/>
                </a:solidFill>
                <a:latin typeface="Source Sans Pro SemiBold" panose="020B0603030403020204" pitchFamily="34" charset="0"/>
              </a:defRPr>
            </a:lvl5pPr>
            <a:lvl6pPr marL="0" indent="0">
              <a:buNone/>
              <a:defRPr sz="1600" b="0">
                <a:solidFill>
                  <a:schemeClr val="bg1"/>
                </a:solidFill>
                <a:latin typeface="Source Sans Pro SemiBold" panose="020B0603030403020204" pitchFamily="34" charset="0"/>
              </a:defRPr>
            </a:lvl6pPr>
            <a:lvl7pPr marL="0" indent="0">
              <a:buNone/>
              <a:defRPr sz="1600" b="0">
                <a:solidFill>
                  <a:schemeClr val="bg1"/>
                </a:solidFill>
                <a:latin typeface="Source Sans Pro SemiBold" panose="020B0603030403020204" pitchFamily="34" charset="0"/>
              </a:defRPr>
            </a:lvl7pPr>
            <a:lvl8pPr marL="0" indent="0">
              <a:buNone/>
              <a:defRPr sz="1600" b="0">
                <a:solidFill>
                  <a:schemeClr val="bg1"/>
                </a:solidFill>
                <a:latin typeface="Source Sans Pro SemiBold" panose="020B0603030403020204" pitchFamily="34" charset="0"/>
              </a:defRPr>
            </a:lvl8pPr>
            <a:lvl9pPr marL="0" indent="0">
              <a:buNone/>
              <a:defRPr sz="1600" b="0">
                <a:solidFill>
                  <a:schemeClr val="bg1"/>
                </a:solidFill>
                <a:latin typeface="Source Sans Pro SemiBold" panose="020B0603030403020204" pitchFamily="34" charset="0"/>
              </a:defRPr>
            </a:lvl9pPr>
          </a:lstStyle>
          <a:p>
            <a:pPr lvl="0"/>
            <a:r>
              <a:rPr lang="en-US"/>
              <a:t>Click to edit Master text styles</a:t>
            </a:r>
          </a:p>
        </p:txBody>
      </p:sp>
      <p:sp>
        <p:nvSpPr>
          <p:cNvPr id="14" name="Text Placeholder 2">
            <a:extLst>
              <a:ext uri="{FF2B5EF4-FFF2-40B4-BE49-F238E27FC236}">
                <a16:creationId xmlns:a16="http://schemas.microsoft.com/office/drawing/2014/main" id="{3DB3299F-9EE4-DD8F-3A6F-192431EEB3C4}"/>
              </a:ext>
            </a:extLst>
          </p:cNvPr>
          <p:cNvSpPr>
            <a:spLocks noGrp="1"/>
          </p:cNvSpPr>
          <p:nvPr>
            <p:ph type="body" idx="129"/>
          </p:nvPr>
        </p:nvSpPr>
        <p:spPr>
          <a:xfrm>
            <a:off x="8291831" y="2103966"/>
            <a:ext cx="3383280" cy="1827953"/>
          </a:xfrm>
        </p:spPr>
        <p:txBody>
          <a:bodyPr anchor="b" anchorCtr="0">
            <a:normAutofit/>
          </a:bodyPr>
          <a:lstStyle>
            <a:lvl1pPr marL="0" indent="0">
              <a:buNone/>
              <a:defRPr sz="11500" b="0">
                <a:solidFill>
                  <a:schemeClr val="bg1"/>
                </a:solidFill>
                <a:latin typeface="+mn-lt"/>
              </a:defRPr>
            </a:lvl1pPr>
            <a:lvl2pPr marL="0" indent="0">
              <a:buNone/>
              <a:defRPr sz="9600" b="0">
                <a:solidFill>
                  <a:schemeClr val="bg1"/>
                </a:solidFill>
                <a:latin typeface="+mn-lt"/>
              </a:defRPr>
            </a:lvl2pPr>
            <a:lvl3pPr marL="0" indent="0">
              <a:buNone/>
              <a:defRPr sz="7200" b="0">
                <a:solidFill>
                  <a:schemeClr val="bg1"/>
                </a:solidFill>
                <a:latin typeface="+mn-lt"/>
              </a:defRPr>
            </a:lvl3pPr>
            <a:lvl4pPr marL="0" indent="0">
              <a:buNone/>
              <a:defRPr sz="6000" b="0">
                <a:solidFill>
                  <a:schemeClr val="bg1"/>
                </a:solidFill>
                <a:latin typeface="+mn-lt"/>
              </a:defRPr>
            </a:lvl4pPr>
            <a:lvl5pPr marL="0" indent="0">
              <a:buNone/>
              <a:tabLst/>
              <a:defRPr sz="6000" b="0">
                <a:solidFill>
                  <a:schemeClr val="bg1"/>
                </a:solidFill>
                <a:latin typeface="+mn-lt"/>
              </a:defRPr>
            </a:lvl5pPr>
            <a:lvl6pPr marL="0" indent="0">
              <a:buNone/>
              <a:defRPr sz="6000" b="0">
                <a:solidFill>
                  <a:schemeClr val="bg1"/>
                </a:solidFill>
                <a:latin typeface="+mn-lt"/>
              </a:defRPr>
            </a:lvl6pPr>
            <a:lvl7pPr marL="0" indent="0">
              <a:buNone/>
              <a:defRPr sz="6000" b="0">
                <a:solidFill>
                  <a:schemeClr val="bg1"/>
                </a:solidFill>
                <a:latin typeface="+mn-lt"/>
              </a:defRPr>
            </a:lvl7pPr>
            <a:lvl8pPr marL="0" indent="0">
              <a:buNone/>
              <a:defRPr sz="6000" b="0">
                <a:solidFill>
                  <a:schemeClr val="bg1"/>
                </a:solidFill>
                <a:latin typeface="+mn-lt"/>
              </a:defRPr>
            </a:lvl8pPr>
            <a:lvl9pPr marL="0" indent="0">
              <a:buNone/>
              <a:defRPr sz="6000" b="0">
                <a:solidFill>
                  <a:schemeClr val="bg1"/>
                </a:solidFill>
                <a:latin typeface="+mn-lt"/>
              </a:defRPr>
            </a:lvl9pPr>
          </a:lstStyle>
          <a:p>
            <a:pPr lvl="0"/>
            <a:r>
              <a:rPr lang="en-US"/>
              <a:t>Click to edit Master text styles</a:t>
            </a:r>
          </a:p>
        </p:txBody>
      </p:sp>
      <p:sp>
        <p:nvSpPr>
          <p:cNvPr id="15" name="Text Placeholder 4">
            <a:extLst>
              <a:ext uri="{FF2B5EF4-FFF2-40B4-BE49-F238E27FC236}">
                <a16:creationId xmlns:a16="http://schemas.microsoft.com/office/drawing/2014/main" id="{0E400AC6-A32D-02A3-FD00-29A43AC85E12}"/>
              </a:ext>
            </a:extLst>
          </p:cNvPr>
          <p:cNvSpPr>
            <a:spLocks noGrp="1"/>
          </p:cNvSpPr>
          <p:nvPr>
            <p:ph type="body" sz="quarter" idx="130"/>
          </p:nvPr>
        </p:nvSpPr>
        <p:spPr>
          <a:xfrm>
            <a:off x="8291197" y="4140962"/>
            <a:ext cx="3383280" cy="184708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p:txBody>
      </p:sp>
      <p:cxnSp>
        <p:nvCxnSpPr>
          <p:cNvPr id="16" name="Straight Connector 15">
            <a:extLst>
              <a:ext uri="{FF2B5EF4-FFF2-40B4-BE49-F238E27FC236}">
                <a16:creationId xmlns:a16="http://schemas.microsoft.com/office/drawing/2014/main" id="{BDBBAAC5-CC10-A1F2-D4CF-91F1C8B82770}"/>
              </a:ext>
            </a:extLst>
          </p:cNvPr>
          <p:cNvCxnSpPr>
            <a:cxnSpLocks/>
          </p:cNvCxnSpPr>
          <p:nvPr userDrawn="1"/>
        </p:nvCxnSpPr>
        <p:spPr>
          <a:xfrm>
            <a:off x="517525" y="3931919"/>
            <a:ext cx="338328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7FC8504-5367-9653-14DC-739620BFFB82}"/>
              </a:ext>
            </a:extLst>
          </p:cNvPr>
          <p:cNvCxnSpPr>
            <a:cxnSpLocks/>
          </p:cNvCxnSpPr>
          <p:nvPr userDrawn="1"/>
        </p:nvCxnSpPr>
        <p:spPr>
          <a:xfrm>
            <a:off x="4418528" y="3931919"/>
            <a:ext cx="338328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6B0B6333-AFDB-50A7-593F-122F0797D172}"/>
              </a:ext>
            </a:extLst>
          </p:cNvPr>
          <p:cNvCxnSpPr>
            <a:cxnSpLocks/>
          </p:cNvCxnSpPr>
          <p:nvPr userDrawn="1"/>
        </p:nvCxnSpPr>
        <p:spPr>
          <a:xfrm>
            <a:off x="8291197" y="3931919"/>
            <a:ext cx="338328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6874F3E7-F845-CB48-1FE6-51FCF7D71B8C}"/>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134024233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3 statistics - white">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BC7F2ACE-58C4-4002-BB75-B5563F477218}"/>
              </a:ext>
            </a:extLst>
          </p:cNvPr>
          <p:cNvGrpSpPr/>
          <p:nvPr userDrawn="1"/>
        </p:nvGrpSpPr>
        <p:grpSpPr>
          <a:xfrm>
            <a:off x="1" y="6309994"/>
            <a:ext cx="12192000" cy="548006"/>
            <a:chOff x="1" y="6309994"/>
            <a:chExt cx="12192000" cy="548006"/>
          </a:xfrm>
        </p:grpSpPr>
        <p:sp>
          <p:nvSpPr>
            <p:cNvPr id="15" name="Rectangle 14">
              <a:extLst>
                <a:ext uri="{FF2B5EF4-FFF2-40B4-BE49-F238E27FC236}">
                  <a16:creationId xmlns:a16="http://schemas.microsoft.com/office/drawing/2014/main" id="{6D091399-1475-2E2C-5768-6978BE680CBA}"/>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6" name="Picture 15">
              <a:extLst>
                <a:ext uri="{FF2B5EF4-FFF2-40B4-BE49-F238E27FC236}">
                  <a16:creationId xmlns:a16="http://schemas.microsoft.com/office/drawing/2014/main" id="{B5395102-9378-EA1C-CEB3-7C4F01D87C98}"/>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18159" y="1095057"/>
            <a:ext cx="3383280" cy="548006"/>
          </a:xfrm>
        </p:spPr>
        <p:txBody>
          <a:bodyPr anchor="b" anchorCtr="0">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25" name="Text Placeholder 2">
            <a:extLst>
              <a:ext uri="{FF2B5EF4-FFF2-40B4-BE49-F238E27FC236}">
                <a16:creationId xmlns:a16="http://schemas.microsoft.com/office/drawing/2014/main" id="{BF8DA54A-E631-3493-2BDA-726B1311D5FE}"/>
              </a:ext>
            </a:extLst>
          </p:cNvPr>
          <p:cNvSpPr>
            <a:spLocks noGrp="1"/>
          </p:cNvSpPr>
          <p:nvPr>
            <p:ph type="body" idx="123"/>
          </p:nvPr>
        </p:nvSpPr>
        <p:spPr>
          <a:xfrm>
            <a:off x="518159" y="2103966"/>
            <a:ext cx="3383280" cy="1827953"/>
          </a:xfrm>
        </p:spPr>
        <p:txBody>
          <a:bodyPr anchor="b" anchorCtr="0">
            <a:normAutofit/>
          </a:bodyPr>
          <a:lstStyle>
            <a:lvl1pPr marL="0" indent="0">
              <a:buNone/>
              <a:defRPr sz="11500" b="0">
                <a:solidFill>
                  <a:schemeClr val="accent1"/>
                </a:solidFill>
                <a:latin typeface="+mn-lt"/>
              </a:defRPr>
            </a:lvl1pPr>
            <a:lvl2pPr marL="0" indent="0">
              <a:buNone/>
              <a:defRPr sz="9600" b="0">
                <a:solidFill>
                  <a:schemeClr val="accent1"/>
                </a:solidFill>
                <a:latin typeface="+mn-lt"/>
              </a:defRPr>
            </a:lvl2pPr>
            <a:lvl3pPr marL="0" indent="0">
              <a:buNone/>
              <a:defRPr sz="7200" b="0">
                <a:solidFill>
                  <a:schemeClr val="accent1"/>
                </a:solidFill>
                <a:latin typeface="+mn-lt"/>
              </a:defRPr>
            </a:lvl3pPr>
            <a:lvl4pPr marL="0" indent="0">
              <a:buNone/>
              <a:defRPr sz="6000" b="0">
                <a:solidFill>
                  <a:schemeClr val="accent1"/>
                </a:solidFill>
                <a:latin typeface="+mn-lt"/>
              </a:defRPr>
            </a:lvl4pPr>
            <a:lvl5pPr marL="0" indent="0">
              <a:buNone/>
              <a:tabLst/>
              <a:defRPr sz="6000" b="0">
                <a:solidFill>
                  <a:schemeClr val="accent1"/>
                </a:solidFill>
                <a:latin typeface="+mn-lt"/>
              </a:defRPr>
            </a:lvl5pPr>
            <a:lvl6pPr marL="0" indent="0">
              <a:buNone/>
              <a:defRPr sz="6000" b="0">
                <a:solidFill>
                  <a:schemeClr val="accent1"/>
                </a:solidFill>
                <a:latin typeface="+mn-lt"/>
              </a:defRPr>
            </a:lvl6pPr>
            <a:lvl7pPr marL="0" indent="0">
              <a:buNone/>
              <a:defRPr sz="6000" b="0">
                <a:solidFill>
                  <a:schemeClr val="accent1"/>
                </a:solidFill>
                <a:latin typeface="+mn-lt"/>
              </a:defRPr>
            </a:lvl7pPr>
            <a:lvl8pPr marL="0" indent="0">
              <a:buNone/>
              <a:defRPr sz="6000" b="0">
                <a:solidFill>
                  <a:schemeClr val="accent1"/>
                </a:solidFill>
                <a:latin typeface="+mn-lt"/>
              </a:defRPr>
            </a:lvl8pPr>
            <a:lvl9pPr marL="0" indent="0">
              <a:buNone/>
              <a:defRPr sz="6000" b="0">
                <a:solidFill>
                  <a:schemeClr val="accent1"/>
                </a:solidFill>
                <a:latin typeface="+mn-lt"/>
              </a:defRPr>
            </a:lvl9pPr>
          </a:lstStyle>
          <a:p>
            <a:pPr lvl="0"/>
            <a:r>
              <a:rPr lang="en-US"/>
              <a:t>Click to edit Master text styles</a:t>
            </a:r>
          </a:p>
        </p:txBody>
      </p:sp>
      <p:sp>
        <p:nvSpPr>
          <p:cNvPr id="5" name="Text Placeholder 4">
            <a:extLst>
              <a:ext uri="{FF2B5EF4-FFF2-40B4-BE49-F238E27FC236}">
                <a16:creationId xmlns:a16="http://schemas.microsoft.com/office/drawing/2014/main" id="{46E7F21D-41CD-146B-1686-589AF6CCE2B3}"/>
              </a:ext>
            </a:extLst>
          </p:cNvPr>
          <p:cNvSpPr>
            <a:spLocks noGrp="1"/>
          </p:cNvSpPr>
          <p:nvPr>
            <p:ph type="body" sz="quarter" idx="124"/>
          </p:nvPr>
        </p:nvSpPr>
        <p:spPr>
          <a:xfrm>
            <a:off x="517525" y="4140962"/>
            <a:ext cx="3383280" cy="1847088"/>
          </a:xfrm>
        </p:spPr>
        <p:txBody>
          <a:bodyPr/>
          <a:lstStyle/>
          <a:p>
            <a:pPr lvl="0"/>
            <a:r>
              <a:rPr lang="en-US"/>
              <a:t>Click to edit Master text styles</a:t>
            </a:r>
          </a:p>
          <a:p>
            <a:pPr lvl="1"/>
            <a:r>
              <a:rPr lang="en-US"/>
              <a:t>Second level</a:t>
            </a:r>
          </a:p>
        </p:txBody>
      </p:sp>
      <p:sp>
        <p:nvSpPr>
          <p:cNvPr id="21" name="Text Placeholder 2">
            <a:extLst>
              <a:ext uri="{FF2B5EF4-FFF2-40B4-BE49-F238E27FC236}">
                <a16:creationId xmlns:a16="http://schemas.microsoft.com/office/drawing/2014/main" id="{22829B64-B9E3-6F87-6E3A-902347095395}"/>
              </a:ext>
            </a:extLst>
          </p:cNvPr>
          <p:cNvSpPr>
            <a:spLocks noGrp="1"/>
          </p:cNvSpPr>
          <p:nvPr>
            <p:ph type="body" idx="125"/>
          </p:nvPr>
        </p:nvSpPr>
        <p:spPr>
          <a:xfrm>
            <a:off x="4413828" y="1095057"/>
            <a:ext cx="3383280" cy="548006"/>
          </a:xfrm>
        </p:spPr>
        <p:txBody>
          <a:bodyPr anchor="b" anchorCtr="0">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22" name="Text Placeholder 2">
            <a:extLst>
              <a:ext uri="{FF2B5EF4-FFF2-40B4-BE49-F238E27FC236}">
                <a16:creationId xmlns:a16="http://schemas.microsoft.com/office/drawing/2014/main" id="{11B07066-EEE2-B4DF-0D1C-E6DA89E162E0}"/>
              </a:ext>
            </a:extLst>
          </p:cNvPr>
          <p:cNvSpPr>
            <a:spLocks noGrp="1"/>
          </p:cNvSpPr>
          <p:nvPr>
            <p:ph type="body" idx="126"/>
          </p:nvPr>
        </p:nvSpPr>
        <p:spPr>
          <a:xfrm>
            <a:off x="4413829" y="2103966"/>
            <a:ext cx="3383280" cy="1827953"/>
          </a:xfrm>
        </p:spPr>
        <p:txBody>
          <a:bodyPr anchor="b" anchorCtr="0">
            <a:normAutofit/>
          </a:bodyPr>
          <a:lstStyle>
            <a:lvl1pPr marL="0" indent="0">
              <a:buNone/>
              <a:defRPr sz="11500" b="0">
                <a:solidFill>
                  <a:schemeClr val="accent1"/>
                </a:solidFill>
                <a:latin typeface="+mn-lt"/>
              </a:defRPr>
            </a:lvl1pPr>
            <a:lvl2pPr marL="0" indent="0">
              <a:buNone/>
              <a:defRPr sz="9600" b="0">
                <a:solidFill>
                  <a:schemeClr val="accent1"/>
                </a:solidFill>
                <a:latin typeface="+mn-lt"/>
              </a:defRPr>
            </a:lvl2pPr>
            <a:lvl3pPr marL="0" indent="0">
              <a:buNone/>
              <a:defRPr sz="7200" b="0">
                <a:solidFill>
                  <a:schemeClr val="accent1"/>
                </a:solidFill>
                <a:latin typeface="+mn-lt"/>
              </a:defRPr>
            </a:lvl3pPr>
            <a:lvl4pPr marL="0" indent="0">
              <a:buNone/>
              <a:defRPr sz="6000" b="0">
                <a:solidFill>
                  <a:schemeClr val="accent1"/>
                </a:solidFill>
                <a:latin typeface="+mn-lt"/>
              </a:defRPr>
            </a:lvl4pPr>
            <a:lvl5pPr marL="0" indent="0">
              <a:buNone/>
              <a:tabLst/>
              <a:defRPr sz="6000" b="0">
                <a:solidFill>
                  <a:schemeClr val="accent1"/>
                </a:solidFill>
                <a:latin typeface="+mn-lt"/>
              </a:defRPr>
            </a:lvl5pPr>
            <a:lvl6pPr marL="0" indent="0">
              <a:buNone/>
              <a:defRPr sz="6000" b="0">
                <a:solidFill>
                  <a:schemeClr val="accent1"/>
                </a:solidFill>
                <a:latin typeface="+mn-lt"/>
              </a:defRPr>
            </a:lvl6pPr>
            <a:lvl7pPr marL="0" indent="0">
              <a:buNone/>
              <a:defRPr sz="6000" b="0">
                <a:solidFill>
                  <a:schemeClr val="accent1"/>
                </a:solidFill>
                <a:latin typeface="+mn-lt"/>
              </a:defRPr>
            </a:lvl7pPr>
            <a:lvl8pPr marL="0" indent="0">
              <a:buNone/>
              <a:defRPr sz="6000" b="0">
                <a:solidFill>
                  <a:schemeClr val="accent1"/>
                </a:solidFill>
                <a:latin typeface="+mn-lt"/>
              </a:defRPr>
            </a:lvl8pPr>
            <a:lvl9pPr marL="0" indent="0">
              <a:buNone/>
              <a:defRPr sz="6000" b="0">
                <a:solidFill>
                  <a:schemeClr val="accent1"/>
                </a:solidFill>
                <a:latin typeface="+mn-lt"/>
              </a:defRPr>
            </a:lvl9pPr>
          </a:lstStyle>
          <a:p>
            <a:pPr lvl="0"/>
            <a:r>
              <a:rPr lang="en-US"/>
              <a:t>Click to edit Master text styles</a:t>
            </a:r>
          </a:p>
        </p:txBody>
      </p:sp>
      <p:sp>
        <p:nvSpPr>
          <p:cNvPr id="23" name="Text Placeholder 4">
            <a:extLst>
              <a:ext uri="{FF2B5EF4-FFF2-40B4-BE49-F238E27FC236}">
                <a16:creationId xmlns:a16="http://schemas.microsoft.com/office/drawing/2014/main" id="{C0B0B95A-9E07-BCF7-E71F-6784D74F94C1}"/>
              </a:ext>
            </a:extLst>
          </p:cNvPr>
          <p:cNvSpPr>
            <a:spLocks noGrp="1"/>
          </p:cNvSpPr>
          <p:nvPr>
            <p:ph type="body" sz="quarter" idx="127"/>
          </p:nvPr>
        </p:nvSpPr>
        <p:spPr>
          <a:xfrm>
            <a:off x="4413195" y="4140962"/>
            <a:ext cx="3383280" cy="1847088"/>
          </a:xfrm>
        </p:spPr>
        <p:txBody>
          <a:bodyPr/>
          <a:lstStyle/>
          <a:p>
            <a:pPr lvl="0"/>
            <a:r>
              <a:rPr lang="en-US"/>
              <a:t>Click to edit Master text styles</a:t>
            </a:r>
          </a:p>
          <a:p>
            <a:pPr lvl="1"/>
            <a:r>
              <a:rPr lang="en-US"/>
              <a:t>Second level</a:t>
            </a:r>
          </a:p>
        </p:txBody>
      </p:sp>
      <p:sp>
        <p:nvSpPr>
          <p:cNvPr id="24" name="Text Placeholder 2">
            <a:extLst>
              <a:ext uri="{FF2B5EF4-FFF2-40B4-BE49-F238E27FC236}">
                <a16:creationId xmlns:a16="http://schemas.microsoft.com/office/drawing/2014/main" id="{DD0DAC92-4ECE-1DA0-72FF-4ABA73034978}"/>
              </a:ext>
            </a:extLst>
          </p:cNvPr>
          <p:cNvSpPr>
            <a:spLocks noGrp="1"/>
          </p:cNvSpPr>
          <p:nvPr>
            <p:ph type="body" idx="128"/>
          </p:nvPr>
        </p:nvSpPr>
        <p:spPr>
          <a:xfrm>
            <a:off x="8286433" y="1095057"/>
            <a:ext cx="3383280" cy="548006"/>
          </a:xfrm>
        </p:spPr>
        <p:txBody>
          <a:bodyPr anchor="b" anchorCtr="0">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57" name="Text Placeholder 2">
            <a:extLst>
              <a:ext uri="{FF2B5EF4-FFF2-40B4-BE49-F238E27FC236}">
                <a16:creationId xmlns:a16="http://schemas.microsoft.com/office/drawing/2014/main" id="{E9563463-F59E-5CB5-BB28-23C1351BDC76}"/>
              </a:ext>
            </a:extLst>
          </p:cNvPr>
          <p:cNvSpPr>
            <a:spLocks noGrp="1"/>
          </p:cNvSpPr>
          <p:nvPr>
            <p:ph type="body" idx="129"/>
          </p:nvPr>
        </p:nvSpPr>
        <p:spPr>
          <a:xfrm>
            <a:off x="8286433" y="2103966"/>
            <a:ext cx="3383280" cy="1827953"/>
          </a:xfrm>
        </p:spPr>
        <p:txBody>
          <a:bodyPr anchor="b" anchorCtr="0">
            <a:normAutofit/>
          </a:bodyPr>
          <a:lstStyle>
            <a:lvl1pPr marL="0" indent="0">
              <a:buNone/>
              <a:defRPr sz="11500" b="0">
                <a:solidFill>
                  <a:schemeClr val="accent1"/>
                </a:solidFill>
                <a:latin typeface="+mn-lt"/>
              </a:defRPr>
            </a:lvl1pPr>
            <a:lvl2pPr marL="0" indent="0">
              <a:buNone/>
              <a:defRPr sz="9600" b="0">
                <a:solidFill>
                  <a:schemeClr val="accent1"/>
                </a:solidFill>
                <a:latin typeface="+mn-lt"/>
              </a:defRPr>
            </a:lvl2pPr>
            <a:lvl3pPr marL="0" indent="0">
              <a:buNone/>
              <a:defRPr sz="7200" b="0">
                <a:solidFill>
                  <a:schemeClr val="accent1"/>
                </a:solidFill>
                <a:latin typeface="+mn-lt"/>
              </a:defRPr>
            </a:lvl3pPr>
            <a:lvl4pPr marL="0" indent="0">
              <a:buNone/>
              <a:defRPr sz="6000" b="0">
                <a:solidFill>
                  <a:schemeClr val="accent1"/>
                </a:solidFill>
                <a:latin typeface="+mn-lt"/>
              </a:defRPr>
            </a:lvl4pPr>
            <a:lvl5pPr marL="0" indent="0">
              <a:buNone/>
              <a:tabLst/>
              <a:defRPr sz="6000" b="0">
                <a:solidFill>
                  <a:schemeClr val="accent1"/>
                </a:solidFill>
                <a:latin typeface="+mn-lt"/>
              </a:defRPr>
            </a:lvl5pPr>
            <a:lvl6pPr marL="0" indent="0">
              <a:buNone/>
              <a:defRPr sz="6000" b="0">
                <a:solidFill>
                  <a:schemeClr val="accent1"/>
                </a:solidFill>
                <a:latin typeface="+mn-lt"/>
              </a:defRPr>
            </a:lvl6pPr>
            <a:lvl7pPr marL="0" indent="0">
              <a:buNone/>
              <a:defRPr sz="6000" b="0">
                <a:solidFill>
                  <a:schemeClr val="accent1"/>
                </a:solidFill>
                <a:latin typeface="+mn-lt"/>
              </a:defRPr>
            </a:lvl7pPr>
            <a:lvl8pPr marL="0" indent="0">
              <a:buNone/>
              <a:defRPr sz="6000" b="0">
                <a:solidFill>
                  <a:schemeClr val="accent1"/>
                </a:solidFill>
                <a:latin typeface="+mn-lt"/>
              </a:defRPr>
            </a:lvl8pPr>
            <a:lvl9pPr marL="0" indent="0">
              <a:buNone/>
              <a:defRPr sz="6000" b="0">
                <a:solidFill>
                  <a:schemeClr val="accent1"/>
                </a:solidFill>
                <a:latin typeface="+mn-lt"/>
              </a:defRPr>
            </a:lvl9pPr>
          </a:lstStyle>
          <a:p>
            <a:pPr lvl="0"/>
            <a:r>
              <a:rPr lang="en-US"/>
              <a:t>Click to edit Master text styles</a:t>
            </a:r>
          </a:p>
        </p:txBody>
      </p:sp>
      <p:sp>
        <p:nvSpPr>
          <p:cNvPr id="58" name="Text Placeholder 4">
            <a:extLst>
              <a:ext uri="{FF2B5EF4-FFF2-40B4-BE49-F238E27FC236}">
                <a16:creationId xmlns:a16="http://schemas.microsoft.com/office/drawing/2014/main" id="{4F8193EB-878A-FD88-E58A-23BC14A976EF}"/>
              </a:ext>
            </a:extLst>
          </p:cNvPr>
          <p:cNvSpPr>
            <a:spLocks noGrp="1"/>
          </p:cNvSpPr>
          <p:nvPr>
            <p:ph type="body" sz="quarter" idx="130"/>
          </p:nvPr>
        </p:nvSpPr>
        <p:spPr>
          <a:xfrm>
            <a:off x="8285799" y="4140962"/>
            <a:ext cx="3383280" cy="1847088"/>
          </a:xfrm>
        </p:spPr>
        <p:txBody>
          <a:bodyPr/>
          <a:lstStyle/>
          <a:p>
            <a:pPr lvl="0"/>
            <a:r>
              <a:rPr lang="en-US"/>
              <a:t>Click to edit Master text styles</a:t>
            </a:r>
          </a:p>
          <a:p>
            <a:pPr lvl="1"/>
            <a:r>
              <a:rPr lang="en-US"/>
              <a:t>Second level</a:t>
            </a:r>
          </a:p>
        </p:txBody>
      </p:sp>
      <p:cxnSp>
        <p:nvCxnSpPr>
          <p:cNvPr id="2" name="Straight Connector 1">
            <a:extLst>
              <a:ext uri="{FF2B5EF4-FFF2-40B4-BE49-F238E27FC236}">
                <a16:creationId xmlns:a16="http://schemas.microsoft.com/office/drawing/2014/main" id="{382A48C9-13C5-409E-FABF-01BEF27D686F}"/>
              </a:ext>
            </a:extLst>
          </p:cNvPr>
          <p:cNvCxnSpPr>
            <a:cxnSpLocks/>
          </p:cNvCxnSpPr>
          <p:nvPr userDrawn="1"/>
        </p:nvCxnSpPr>
        <p:spPr>
          <a:xfrm>
            <a:off x="517525" y="3931919"/>
            <a:ext cx="338328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5DD77F2C-D8AA-3869-B7E5-9C6AB3635707}"/>
              </a:ext>
            </a:extLst>
          </p:cNvPr>
          <p:cNvCxnSpPr>
            <a:cxnSpLocks/>
          </p:cNvCxnSpPr>
          <p:nvPr userDrawn="1"/>
        </p:nvCxnSpPr>
        <p:spPr>
          <a:xfrm>
            <a:off x="4422656" y="3931919"/>
            <a:ext cx="338328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B29DF8D0-8F0E-2785-83D6-17FDC2B8C45C}"/>
              </a:ext>
            </a:extLst>
          </p:cNvPr>
          <p:cNvCxnSpPr>
            <a:cxnSpLocks/>
          </p:cNvCxnSpPr>
          <p:nvPr userDrawn="1"/>
        </p:nvCxnSpPr>
        <p:spPr>
          <a:xfrm>
            <a:off x="8279449" y="3931919"/>
            <a:ext cx="338328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41CAA784-D004-9288-9F61-A260561A5C5A}"/>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146623878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ontent +  box content - purple">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690222D7-93E2-8B61-B8CE-5F76D50F26AC}"/>
              </a:ext>
            </a:extLst>
          </p:cNvPr>
          <p:cNvGrpSpPr/>
          <p:nvPr userDrawn="1"/>
        </p:nvGrpSpPr>
        <p:grpSpPr>
          <a:xfrm>
            <a:off x="1" y="6309994"/>
            <a:ext cx="12192000" cy="548006"/>
            <a:chOff x="1" y="6309994"/>
            <a:chExt cx="12192000" cy="548006"/>
          </a:xfrm>
        </p:grpSpPr>
        <p:sp>
          <p:nvSpPr>
            <p:cNvPr id="15" name="Rectangle 14">
              <a:extLst>
                <a:ext uri="{FF2B5EF4-FFF2-40B4-BE49-F238E27FC236}">
                  <a16:creationId xmlns:a16="http://schemas.microsoft.com/office/drawing/2014/main" id="{360B83C3-B9D8-9394-ED88-DCB63F4127EC}"/>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7" name="Picture 16">
              <a:extLst>
                <a:ext uri="{FF2B5EF4-FFF2-40B4-BE49-F238E27FC236}">
                  <a16:creationId xmlns:a16="http://schemas.microsoft.com/office/drawing/2014/main" id="{003FD277-D9A1-F2C4-94BC-9EC53710F80C}"/>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13" name="Rectangle 12">
            <a:extLst>
              <a:ext uri="{FF2B5EF4-FFF2-40B4-BE49-F238E27FC236}">
                <a16:creationId xmlns:a16="http://schemas.microsoft.com/office/drawing/2014/main" id="{ABB76869-11CE-12D7-DCF8-9EE6FD3A5439}"/>
              </a:ext>
            </a:extLst>
          </p:cNvPr>
          <p:cNvSpPr/>
          <p:nvPr userDrawn="1"/>
        </p:nvSpPr>
        <p:spPr bwMode="white">
          <a:xfrm>
            <a:off x="8289924" y="1490963"/>
            <a:ext cx="3379787" cy="4636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726757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726757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8439053" y="1643063"/>
            <a:ext cx="3081528" cy="365760"/>
          </a:xfrm>
        </p:spPr>
        <p:txBody>
          <a:bodyPr anchor="b">
            <a:normAutofit/>
          </a:bodyPr>
          <a:lstStyle>
            <a:lvl1pPr marL="0" indent="0">
              <a:buNone/>
              <a:defRPr sz="1600" b="0">
                <a:solidFill>
                  <a:schemeClr val="bg1"/>
                </a:solidFill>
                <a:latin typeface="Source Sans Pro SemiBold" panose="020B0603030403020204" pitchFamily="34" charset="0"/>
              </a:defRPr>
            </a:lvl1pPr>
            <a:lvl2pPr marL="0" indent="0">
              <a:buNone/>
              <a:defRPr sz="1600" b="0">
                <a:solidFill>
                  <a:schemeClr val="bg1"/>
                </a:solidFill>
                <a:latin typeface="Source Sans Pro SemiBold" panose="020B0603030403020204" pitchFamily="34" charset="0"/>
              </a:defRPr>
            </a:lvl2pPr>
            <a:lvl3pPr marL="0" indent="0">
              <a:buNone/>
              <a:defRPr sz="1600" b="0">
                <a:solidFill>
                  <a:schemeClr val="bg1"/>
                </a:solidFill>
                <a:latin typeface="Source Sans Pro SemiBold" panose="020B0603030403020204" pitchFamily="34" charset="0"/>
              </a:defRPr>
            </a:lvl3pPr>
            <a:lvl4pPr marL="0" indent="0">
              <a:buNone/>
              <a:defRPr sz="1600" b="0">
                <a:solidFill>
                  <a:schemeClr val="bg1"/>
                </a:solidFill>
                <a:latin typeface="Source Sans Pro SemiBold" panose="020B0603030403020204" pitchFamily="34" charset="0"/>
              </a:defRPr>
            </a:lvl4pPr>
            <a:lvl5pPr marL="0" indent="0">
              <a:buNone/>
              <a:tabLst/>
              <a:defRPr sz="1600" b="0">
                <a:solidFill>
                  <a:schemeClr val="bg1"/>
                </a:solidFill>
                <a:latin typeface="Source Sans Pro SemiBold" panose="020B0603030403020204" pitchFamily="34" charset="0"/>
              </a:defRPr>
            </a:lvl5pPr>
            <a:lvl6pPr marL="0" indent="0">
              <a:buNone/>
              <a:defRPr sz="1600" b="0">
                <a:solidFill>
                  <a:schemeClr val="bg1"/>
                </a:solidFill>
                <a:latin typeface="Source Sans Pro SemiBold" panose="020B0603030403020204" pitchFamily="34" charset="0"/>
              </a:defRPr>
            </a:lvl6pPr>
            <a:lvl7pPr marL="0" indent="0">
              <a:buNone/>
              <a:defRPr sz="1600" b="0">
                <a:solidFill>
                  <a:schemeClr val="bg1"/>
                </a:solidFill>
                <a:latin typeface="Source Sans Pro SemiBold" panose="020B0603030403020204" pitchFamily="34" charset="0"/>
              </a:defRPr>
            </a:lvl7pPr>
            <a:lvl8pPr marL="0" indent="0">
              <a:buNone/>
              <a:defRPr sz="1600" b="0">
                <a:solidFill>
                  <a:schemeClr val="bg1"/>
                </a:solidFill>
                <a:latin typeface="Source Sans Pro SemiBold" panose="020B0603030403020204" pitchFamily="34" charset="0"/>
              </a:defRPr>
            </a:lvl8pPr>
            <a:lvl9pPr marL="0" indent="0">
              <a:buNone/>
              <a:defRPr sz="1600" b="0">
                <a:solidFill>
                  <a:schemeClr val="bg1"/>
                </a:solidFill>
                <a:latin typeface="Source Sans Pro SemiBold" panose="020B0603030403020204" pitchFamily="34" charset="0"/>
              </a:defRPr>
            </a:lvl9pPr>
          </a:lstStyle>
          <a:p>
            <a:pPr lvl="0"/>
            <a:r>
              <a:rPr lang="en-US"/>
              <a:t>Click to edit Master text styles</a:t>
            </a:r>
          </a:p>
        </p:txBody>
      </p:sp>
      <p:sp>
        <p:nvSpPr>
          <p:cNvPr id="14" name="TextBox 13">
            <a:extLst>
              <a:ext uri="{FF2B5EF4-FFF2-40B4-BE49-F238E27FC236}">
                <a16:creationId xmlns:a16="http://schemas.microsoft.com/office/drawing/2014/main" id="{37112C6C-380A-D4A6-0EFD-95B611F257CC}"/>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
        <p:nvSpPr>
          <p:cNvPr id="16" name="Text Placeholder 4">
            <a:extLst>
              <a:ext uri="{FF2B5EF4-FFF2-40B4-BE49-F238E27FC236}">
                <a16:creationId xmlns:a16="http://schemas.microsoft.com/office/drawing/2014/main" id="{A6ACE12B-FDBC-275A-1992-AC03E26AB1CC}"/>
              </a:ext>
            </a:extLst>
          </p:cNvPr>
          <p:cNvSpPr>
            <a:spLocks noGrp="1"/>
          </p:cNvSpPr>
          <p:nvPr>
            <p:ph type="body" sz="quarter" idx="130"/>
          </p:nvPr>
        </p:nvSpPr>
        <p:spPr>
          <a:xfrm>
            <a:off x="8439053" y="2103438"/>
            <a:ext cx="3081528" cy="3884612"/>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382455895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Content + box content - gray">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E52159F2-F7D9-66B5-5C01-64C1C370CDD5}"/>
              </a:ext>
            </a:extLst>
          </p:cNvPr>
          <p:cNvGrpSpPr/>
          <p:nvPr userDrawn="1"/>
        </p:nvGrpSpPr>
        <p:grpSpPr>
          <a:xfrm>
            <a:off x="1" y="6309994"/>
            <a:ext cx="12192000" cy="548006"/>
            <a:chOff x="1" y="6309994"/>
            <a:chExt cx="12192000" cy="548006"/>
          </a:xfrm>
        </p:grpSpPr>
        <p:sp>
          <p:nvSpPr>
            <p:cNvPr id="6" name="Rectangle 5">
              <a:extLst>
                <a:ext uri="{FF2B5EF4-FFF2-40B4-BE49-F238E27FC236}">
                  <a16:creationId xmlns:a16="http://schemas.microsoft.com/office/drawing/2014/main" id="{DC8150A5-2D14-81C1-24E5-B8A7F87274E0}"/>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7" name="Picture 16">
              <a:extLst>
                <a:ext uri="{FF2B5EF4-FFF2-40B4-BE49-F238E27FC236}">
                  <a16:creationId xmlns:a16="http://schemas.microsoft.com/office/drawing/2014/main" id="{BFFD49E1-53C9-E32D-102C-79DD4E330F0F}"/>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13" name="Rectangle 12">
            <a:extLst>
              <a:ext uri="{FF2B5EF4-FFF2-40B4-BE49-F238E27FC236}">
                <a16:creationId xmlns:a16="http://schemas.microsoft.com/office/drawing/2014/main" id="{ABB76869-11CE-12D7-DCF8-9EE6FD3A5439}"/>
              </a:ext>
            </a:extLst>
          </p:cNvPr>
          <p:cNvSpPr/>
          <p:nvPr userDrawn="1"/>
        </p:nvSpPr>
        <p:spPr>
          <a:xfrm>
            <a:off x="8289924" y="1490963"/>
            <a:ext cx="3379787" cy="4636008"/>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726757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726757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16" name="TextBox 15">
            <a:extLst>
              <a:ext uri="{FF2B5EF4-FFF2-40B4-BE49-F238E27FC236}">
                <a16:creationId xmlns:a16="http://schemas.microsoft.com/office/drawing/2014/main" id="{A8ED15D1-44AE-3B4A-E9E1-2F997C97B421}"/>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
        <p:nvSpPr>
          <p:cNvPr id="14" name="Text Placeholder 4">
            <a:extLst>
              <a:ext uri="{FF2B5EF4-FFF2-40B4-BE49-F238E27FC236}">
                <a16:creationId xmlns:a16="http://schemas.microsoft.com/office/drawing/2014/main" id="{A229D827-7BAC-242D-A2AE-5EAD64617C3B}"/>
              </a:ext>
            </a:extLst>
          </p:cNvPr>
          <p:cNvSpPr>
            <a:spLocks noGrp="1"/>
          </p:cNvSpPr>
          <p:nvPr>
            <p:ph type="body" sz="quarter" idx="130"/>
          </p:nvPr>
        </p:nvSpPr>
        <p:spPr>
          <a:xfrm>
            <a:off x="8439053" y="2103438"/>
            <a:ext cx="3081528" cy="3884612"/>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a:t>Click to edit Master text styles</a:t>
            </a:r>
          </a:p>
          <a:p>
            <a:pPr lvl="1"/>
            <a:r>
              <a:rPr lang="en-US"/>
              <a:t>Second level</a:t>
            </a:r>
          </a:p>
        </p:txBody>
      </p:sp>
      <p:sp>
        <p:nvSpPr>
          <p:cNvPr id="15" name="Text Placeholder 2">
            <a:extLst>
              <a:ext uri="{FF2B5EF4-FFF2-40B4-BE49-F238E27FC236}">
                <a16:creationId xmlns:a16="http://schemas.microsoft.com/office/drawing/2014/main" id="{972D85C8-8D61-FFB4-73AA-5A889D42D902}"/>
              </a:ext>
            </a:extLst>
          </p:cNvPr>
          <p:cNvSpPr>
            <a:spLocks noGrp="1"/>
          </p:cNvSpPr>
          <p:nvPr>
            <p:ph type="body" idx="13"/>
          </p:nvPr>
        </p:nvSpPr>
        <p:spPr>
          <a:xfrm>
            <a:off x="8439053" y="1643063"/>
            <a:ext cx="3081528"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tx1"/>
                </a:solidFill>
                <a:latin typeface="Source Sans Pro SemiBold" panose="020B0603030403020204" pitchFamily="34" charset="0"/>
              </a:defRPr>
            </a:lvl2pPr>
            <a:lvl3pPr marL="0" indent="0">
              <a:buNone/>
              <a:defRPr sz="1600" b="0">
                <a:solidFill>
                  <a:schemeClr val="tx1"/>
                </a:solidFill>
                <a:latin typeface="Source Sans Pro SemiBold" panose="020B0603030403020204" pitchFamily="34" charset="0"/>
              </a:defRPr>
            </a:lvl3pPr>
            <a:lvl4pPr marL="0" indent="0">
              <a:buNone/>
              <a:defRPr sz="1600" b="0">
                <a:solidFill>
                  <a:schemeClr val="tx1"/>
                </a:solidFill>
                <a:latin typeface="Source Sans Pro SemiBold" panose="020B0603030403020204" pitchFamily="34" charset="0"/>
              </a:defRPr>
            </a:lvl4pPr>
            <a:lvl5pPr marL="0" indent="0">
              <a:buNone/>
              <a:tabLst/>
              <a:defRPr sz="1600" b="0">
                <a:solidFill>
                  <a:schemeClr val="tx1"/>
                </a:solidFill>
                <a:latin typeface="Source Sans Pro SemiBold" panose="020B0603030403020204" pitchFamily="34" charset="0"/>
              </a:defRPr>
            </a:lvl5pPr>
            <a:lvl6pPr marL="0" indent="0">
              <a:buNone/>
              <a:defRPr sz="1600" b="0">
                <a:solidFill>
                  <a:schemeClr val="tx1"/>
                </a:solidFill>
                <a:latin typeface="Source Sans Pro SemiBold" panose="020B0603030403020204" pitchFamily="34" charset="0"/>
              </a:defRPr>
            </a:lvl6pPr>
            <a:lvl7pPr marL="0" indent="0">
              <a:buNone/>
              <a:defRPr sz="1600" b="0">
                <a:solidFill>
                  <a:schemeClr val="tx1"/>
                </a:solidFill>
                <a:latin typeface="Source Sans Pro SemiBold" panose="020B0603030403020204" pitchFamily="34" charset="0"/>
              </a:defRPr>
            </a:lvl7pPr>
            <a:lvl8pPr marL="0" indent="0">
              <a:buNone/>
              <a:defRPr sz="1600" b="0">
                <a:solidFill>
                  <a:schemeClr val="tx1"/>
                </a:solidFill>
                <a:latin typeface="Source Sans Pro SemiBold" panose="020B0603030403020204" pitchFamily="34" charset="0"/>
              </a:defRPr>
            </a:lvl8pPr>
            <a:lvl9pPr marL="0" indent="0">
              <a:buNone/>
              <a:defRPr sz="1600" b="0">
                <a:solidFill>
                  <a:schemeClr val="tx1"/>
                </a:solidFill>
                <a:latin typeface="Source Sans Pro SemiBold" panose="020B0603030403020204" pitchFamily="34" charset="0"/>
              </a:defRPr>
            </a:lvl9pPr>
          </a:lstStyle>
          <a:p>
            <a:pPr lvl="0"/>
            <a:r>
              <a:rPr lang="en-US"/>
              <a:t>Click to edit Master text styles</a:t>
            </a:r>
          </a:p>
        </p:txBody>
      </p:sp>
    </p:spTree>
    <p:extLst>
      <p:ext uri="{BB962C8B-B14F-4D97-AF65-F5344CB8AC3E}">
        <p14:creationId xmlns:p14="http://schemas.microsoft.com/office/powerpoint/2010/main" val="169562626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1 column content + takeaway">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46756D6E-EA88-F496-C88F-9BA16782BF64}"/>
              </a:ext>
            </a:extLst>
          </p:cNvPr>
          <p:cNvGrpSpPr/>
          <p:nvPr userDrawn="1"/>
        </p:nvGrpSpPr>
        <p:grpSpPr>
          <a:xfrm>
            <a:off x="1" y="6309994"/>
            <a:ext cx="12192000" cy="548006"/>
            <a:chOff x="1" y="6309994"/>
            <a:chExt cx="12192000" cy="548006"/>
          </a:xfrm>
        </p:grpSpPr>
        <p:sp>
          <p:nvSpPr>
            <p:cNvPr id="14" name="Rectangle 13">
              <a:extLst>
                <a:ext uri="{FF2B5EF4-FFF2-40B4-BE49-F238E27FC236}">
                  <a16:creationId xmlns:a16="http://schemas.microsoft.com/office/drawing/2014/main" id="{8DDA86FB-0BE1-323F-1C73-AA5CA727112D}"/>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5" name="Picture 14">
              <a:extLst>
                <a:ext uri="{FF2B5EF4-FFF2-40B4-BE49-F238E27FC236}">
                  <a16:creationId xmlns:a16="http://schemas.microsoft.com/office/drawing/2014/main" id="{0385D16D-C39E-3BCA-1939-ACD3F8C58285}"/>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11154600"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7"/>
            <a:ext cx="11154600" cy="32644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6" name="Text Placeholder 2">
            <a:extLst>
              <a:ext uri="{FF2B5EF4-FFF2-40B4-BE49-F238E27FC236}">
                <a16:creationId xmlns:a16="http://schemas.microsoft.com/office/drawing/2014/main" id="{4666323C-FD55-507A-64A8-EFDF8D55B1BC}"/>
              </a:ext>
            </a:extLst>
          </p:cNvPr>
          <p:cNvSpPr>
            <a:spLocks noGrp="1"/>
          </p:cNvSpPr>
          <p:nvPr>
            <p:ph type="body" idx="13"/>
          </p:nvPr>
        </p:nvSpPr>
        <p:spPr>
          <a:xfrm>
            <a:off x="522287" y="5550200"/>
            <a:ext cx="11154600" cy="758525"/>
          </a:xfrm>
          <a:solidFill>
            <a:srgbClr val="F2F2F2"/>
          </a:solidFill>
        </p:spPr>
        <p:txBody>
          <a:bodyPr lIns="91440" tIns="91440" rIns="91440" bIns="91440" anchor="ctr" anchorCtr="0">
            <a:normAutofit/>
          </a:bodyPr>
          <a:lstStyle>
            <a:lvl1pPr marL="0" indent="0">
              <a:buNone/>
              <a:defRPr sz="1600" b="0">
                <a:solidFill>
                  <a:schemeClr val="tx1"/>
                </a:solidFill>
                <a:latin typeface="+mj-lt"/>
              </a:defRPr>
            </a:lvl1pPr>
            <a:lvl2pPr marL="0" indent="0">
              <a:buNone/>
              <a:defRPr sz="1600" b="0">
                <a:solidFill>
                  <a:schemeClr val="tx1"/>
                </a:solidFill>
                <a:latin typeface="+mj-lt"/>
              </a:defRPr>
            </a:lvl2pPr>
            <a:lvl3pPr marL="0" indent="0">
              <a:buNone/>
              <a:defRPr sz="1600" b="0">
                <a:solidFill>
                  <a:schemeClr val="tx1"/>
                </a:solidFill>
                <a:latin typeface="+mn-lt"/>
              </a:defRPr>
            </a:lvl3pPr>
            <a:lvl4pPr marL="0" indent="0">
              <a:buNone/>
              <a:defRPr sz="1600" b="0">
                <a:solidFill>
                  <a:schemeClr val="tx1"/>
                </a:solidFill>
                <a:latin typeface="+mn-lt"/>
              </a:defRPr>
            </a:lvl4pPr>
            <a:lvl5pPr marL="0" indent="0">
              <a:buNone/>
              <a:tabLst/>
              <a:defRPr sz="1600" b="0">
                <a:solidFill>
                  <a:schemeClr val="tx1"/>
                </a:solidFill>
                <a:latin typeface="+mn-lt"/>
              </a:defRPr>
            </a:lvl5pPr>
            <a:lvl6pPr marL="0" indent="0">
              <a:buNone/>
              <a:defRPr sz="1600" b="0">
                <a:solidFill>
                  <a:schemeClr val="tx1"/>
                </a:solidFill>
                <a:latin typeface="+mn-lt"/>
              </a:defRPr>
            </a:lvl6pPr>
            <a:lvl7pPr marL="0" indent="0">
              <a:buNone/>
              <a:defRPr sz="1600" b="0">
                <a:solidFill>
                  <a:schemeClr val="tx1"/>
                </a:solidFill>
                <a:latin typeface="+mn-lt"/>
              </a:defRPr>
            </a:lvl7pPr>
            <a:lvl8pPr marL="0" indent="0">
              <a:buNone/>
              <a:defRPr sz="1600" b="0">
                <a:solidFill>
                  <a:schemeClr val="tx1"/>
                </a:solidFill>
                <a:latin typeface="+mn-lt"/>
              </a:defRPr>
            </a:lvl8pPr>
            <a:lvl9pPr marL="0" indent="0">
              <a:buNone/>
              <a:defRPr sz="1600" b="0">
                <a:solidFill>
                  <a:schemeClr val="tx1"/>
                </a:solidFill>
                <a:latin typeface="+mn-lt"/>
              </a:defRPr>
            </a:lvl9pPr>
          </a:lstStyle>
          <a:p>
            <a:pPr lvl="0"/>
            <a:r>
              <a:rPr lang="en-US"/>
              <a:t>Click to edit Master text styles</a:t>
            </a:r>
          </a:p>
        </p:txBody>
      </p:sp>
      <p:sp>
        <p:nvSpPr>
          <p:cNvPr id="13" name="TextBox 12">
            <a:extLst>
              <a:ext uri="{FF2B5EF4-FFF2-40B4-BE49-F238E27FC236}">
                <a16:creationId xmlns:a16="http://schemas.microsoft.com/office/drawing/2014/main" id="{1601DBA3-E4B0-13A4-B011-61BBF2B57FA6}"/>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262525547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2 column content + takeaway">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C00E9E77-9B1B-1B4B-838A-0D7938C6183B}"/>
              </a:ext>
            </a:extLst>
          </p:cNvPr>
          <p:cNvGrpSpPr/>
          <p:nvPr userDrawn="1"/>
        </p:nvGrpSpPr>
        <p:grpSpPr>
          <a:xfrm>
            <a:off x="1" y="6309994"/>
            <a:ext cx="12192000" cy="548006"/>
            <a:chOff x="1" y="6309994"/>
            <a:chExt cx="12192000" cy="548006"/>
          </a:xfrm>
        </p:grpSpPr>
        <p:sp>
          <p:nvSpPr>
            <p:cNvPr id="14" name="Rectangle 13">
              <a:extLst>
                <a:ext uri="{FF2B5EF4-FFF2-40B4-BE49-F238E27FC236}">
                  <a16:creationId xmlns:a16="http://schemas.microsoft.com/office/drawing/2014/main" id="{64BF3C4C-0860-2904-10B4-DC0E8BB4A6AB}"/>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5" name="Picture 14">
              <a:extLst>
                <a:ext uri="{FF2B5EF4-FFF2-40B4-BE49-F238E27FC236}">
                  <a16:creationId xmlns:a16="http://schemas.microsoft.com/office/drawing/2014/main" id="{585CF157-D7C0-C0F1-3A3D-13122084CD2E}"/>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533082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5330826" cy="32735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6343651" y="1643063"/>
            <a:ext cx="5325428"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6" name="Content Placeholder 3">
            <a:extLst>
              <a:ext uri="{FF2B5EF4-FFF2-40B4-BE49-F238E27FC236}">
                <a16:creationId xmlns:a16="http://schemas.microsoft.com/office/drawing/2014/main" id="{44C2E85F-8557-B38F-5510-2879FBEAC98F}"/>
              </a:ext>
            </a:extLst>
          </p:cNvPr>
          <p:cNvSpPr>
            <a:spLocks noGrp="1"/>
          </p:cNvSpPr>
          <p:nvPr>
            <p:ph sz="half" idx="14"/>
          </p:nvPr>
        </p:nvSpPr>
        <p:spPr>
          <a:xfrm>
            <a:off x="6343650" y="2103438"/>
            <a:ext cx="5325428" cy="32735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2">
            <a:extLst>
              <a:ext uri="{FF2B5EF4-FFF2-40B4-BE49-F238E27FC236}">
                <a16:creationId xmlns:a16="http://schemas.microsoft.com/office/drawing/2014/main" id="{7C7099F5-60C3-8A6F-7821-033CA3BF14D8}"/>
              </a:ext>
            </a:extLst>
          </p:cNvPr>
          <p:cNvSpPr>
            <a:spLocks noGrp="1"/>
          </p:cNvSpPr>
          <p:nvPr>
            <p:ph type="body" idx="15"/>
          </p:nvPr>
        </p:nvSpPr>
        <p:spPr>
          <a:xfrm>
            <a:off x="522287" y="5550200"/>
            <a:ext cx="11154600" cy="758525"/>
          </a:xfrm>
          <a:solidFill>
            <a:srgbClr val="F2F2F2"/>
          </a:solidFill>
        </p:spPr>
        <p:txBody>
          <a:bodyPr lIns="91440" tIns="91440" rIns="91440" bIns="91440" anchor="ctr" anchorCtr="0">
            <a:normAutofit/>
          </a:bodyPr>
          <a:lstStyle>
            <a:lvl1pPr marL="0" indent="0">
              <a:buNone/>
              <a:defRPr sz="1600" b="0">
                <a:solidFill>
                  <a:schemeClr val="tx1"/>
                </a:solidFill>
                <a:latin typeface="+mj-lt"/>
              </a:defRPr>
            </a:lvl1pPr>
            <a:lvl2pPr marL="0" indent="0">
              <a:buNone/>
              <a:defRPr sz="1600" b="0">
                <a:solidFill>
                  <a:schemeClr val="tx1"/>
                </a:solidFill>
                <a:latin typeface="+mj-lt"/>
              </a:defRPr>
            </a:lvl2pPr>
            <a:lvl3pPr marL="0" indent="0">
              <a:buNone/>
              <a:defRPr sz="1600" b="0">
                <a:solidFill>
                  <a:schemeClr val="tx1"/>
                </a:solidFill>
                <a:latin typeface="+mn-lt"/>
              </a:defRPr>
            </a:lvl3pPr>
            <a:lvl4pPr marL="0" indent="0">
              <a:buNone/>
              <a:defRPr sz="1600" b="0">
                <a:solidFill>
                  <a:schemeClr val="tx1"/>
                </a:solidFill>
                <a:latin typeface="+mn-lt"/>
              </a:defRPr>
            </a:lvl4pPr>
            <a:lvl5pPr marL="0" indent="0">
              <a:buNone/>
              <a:tabLst/>
              <a:defRPr sz="1600" b="0">
                <a:solidFill>
                  <a:schemeClr val="tx1"/>
                </a:solidFill>
                <a:latin typeface="+mn-lt"/>
              </a:defRPr>
            </a:lvl5pPr>
            <a:lvl6pPr marL="0" indent="0">
              <a:buNone/>
              <a:defRPr sz="1600" b="0">
                <a:solidFill>
                  <a:schemeClr val="tx1"/>
                </a:solidFill>
                <a:latin typeface="+mn-lt"/>
              </a:defRPr>
            </a:lvl6pPr>
            <a:lvl7pPr marL="0" indent="0">
              <a:buNone/>
              <a:defRPr sz="1600" b="0">
                <a:solidFill>
                  <a:schemeClr val="tx1"/>
                </a:solidFill>
                <a:latin typeface="+mn-lt"/>
              </a:defRPr>
            </a:lvl7pPr>
            <a:lvl8pPr marL="0" indent="0">
              <a:buNone/>
              <a:defRPr sz="1600" b="0">
                <a:solidFill>
                  <a:schemeClr val="tx1"/>
                </a:solidFill>
                <a:latin typeface="+mn-lt"/>
              </a:defRPr>
            </a:lvl8pPr>
            <a:lvl9pPr marL="0" indent="0">
              <a:buNone/>
              <a:defRPr sz="1600" b="0">
                <a:solidFill>
                  <a:schemeClr val="tx1"/>
                </a:solidFill>
                <a:latin typeface="+mn-lt"/>
              </a:defRPr>
            </a:lvl9pPr>
          </a:lstStyle>
          <a:p>
            <a:pPr lvl="0"/>
            <a:r>
              <a:rPr lang="en-US"/>
              <a:t>Click to edit Master text styles</a:t>
            </a:r>
          </a:p>
        </p:txBody>
      </p:sp>
      <p:sp>
        <p:nvSpPr>
          <p:cNvPr id="17" name="TextBox 16">
            <a:extLst>
              <a:ext uri="{FF2B5EF4-FFF2-40B4-BE49-F238E27FC236}">
                <a16:creationId xmlns:a16="http://schemas.microsoft.com/office/drawing/2014/main" id="{57851C35-8013-E3EA-16FA-A1C642D02141}"/>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188417738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3 column content + takeaway">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058D7556-B080-EF9F-B03F-FE683300938C}"/>
              </a:ext>
            </a:extLst>
          </p:cNvPr>
          <p:cNvGrpSpPr/>
          <p:nvPr userDrawn="1"/>
        </p:nvGrpSpPr>
        <p:grpSpPr>
          <a:xfrm>
            <a:off x="1" y="6309994"/>
            <a:ext cx="12192000" cy="548006"/>
            <a:chOff x="1" y="6309994"/>
            <a:chExt cx="12192000" cy="548006"/>
          </a:xfrm>
        </p:grpSpPr>
        <p:sp>
          <p:nvSpPr>
            <p:cNvPr id="18" name="Rectangle 17">
              <a:extLst>
                <a:ext uri="{FF2B5EF4-FFF2-40B4-BE49-F238E27FC236}">
                  <a16:creationId xmlns:a16="http://schemas.microsoft.com/office/drawing/2014/main" id="{7D458A82-AFA2-73B1-03A0-055841BE02E8}"/>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9" name="Picture 18">
              <a:extLst>
                <a:ext uri="{FF2B5EF4-FFF2-40B4-BE49-F238E27FC236}">
                  <a16:creationId xmlns:a16="http://schemas.microsoft.com/office/drawing/2014/main" id="{4CA6001F-2908-6C77-4DF2-B958D6F90155}"/>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9" y="1643063"/>
            <a:ext cx="338137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8" y="2103438"/>
            <a:ext cx="3381376" cy="32735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4406902" y="1643063"/>
            <a:ext cx="338137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6" name="Content Placeholder 3">
            <a:extLst>
              <a:ext uri="{FF2B5EF4-FFF2-40B4-BE49-F238E27FC236}">
                <a16:creationId xmlns:a16="http://schemas.microsoft.com/office/drawing/2014/main" id="{44C2E85F-8557-B38F-5510-2879FBEAC98F}"/>
              </a:ext>
            </a:extLst>
          </p:cNvPr>
          <p:cNvSpPr>
            <a:spLocks noGrp="1"/>
          </p:cNvSpPr>
          <p:nvPr>
            <p:ph sz="half" idx="14"/>
          </p:nvPr>
        </p:nvSpPr>
        <p:spPr>
          <a:xfrm>
            <a:off x="4406901" y="2103438"/>
            <a:ext cx="3381376" cy="32735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Text Placeholder 2">
            <a:extLst>
              <a:ext uri="{FF2B5EF4-FFF2-40B4-BE49-F238E27FC236}">
                <a16:creationId xmlns:a16="http://schemas.microsoft.com/office/drawing/2014/main" id="{EFDC7BDB-A782-C812-7E6A-2FB86DA4BC85}"/>
              </a:ext>
            </a:extLst>
          </p:cNvPr>
          <p:cNvSpPr>
            <a:spLocks noGrp="1"/>
          </p:cNvSpPr>
          <p:nvPr>
            <p:ph type="body" idx="15"/>
          </p:nvPr>
        </p:nvSpPr>
        <p:spPr>
          <a:xfrm>
            <a:off x="8277222" y="1643063"/>
            <a:ext cx="3381377"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14" name="Content Placeholder 3">
            <a:extLst>
              <a:ext uri="{FF2B5EF4-FFF2-40B4-BE49-F238E27FC236}">
                <a16:creationId xmlns:a16="http://schemas.microsoft.com/office/drawing/2014/main" id="{A7F39158-68D2-78B1-E01D-E1264144C191}"/>
              </a:ext>
            </a:extLst>
          </p:cNvPr>
          <p:cNvSpPr>
            <a:spLocks noGrp="1"/>
          </p:cNvSpPr>
          <p:nvPr>
            <p:ph sz="half" idx="16"/>
          </p:nvPr>
        </p:nvSpPr>
        <p:spPr>
          <a:xfrm>
            <a:off x="8277221" y="2103438"/>
            <a:ext cx="3381377" cy="32735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2">
            <a:extLst>
              <a:ext uri="{FF2B5EF4-FFF2-40B4-BE49-F238E27FC236}">
                <a16:creationId xmlns:a16="http://schemas.microsoft.com/office/drawing/2014/main" id="{74489847-6420-2FF3-4757-E02C39DDC713}"/>
              </a:ext>
            </a:extLst>
          </p:cNvPr>
          <p:cNvSpPr>
            <a:spLocks noGrp="1"/>
          </p:cNvSpPr>
          <p:nvPr>
            <p:ph type="body" idx="17"/>
          </p:nvPr>
        </p:nvSpPr>
        <p:spPr>
          <a:xfrm>
            <a:off x="522287" y="5550200"/>
            <a:ext cx="11154600" cy="758525"/>
          </a:xfrm>
          <a:solidFill>
            <a:srgbClr val="F2F2F2"/>
          </a:solidFill>
        </p:spPr>
        <p:txBody>
          <a:bodyPr lIns="91440" tIns="91440" rIns="91440" bIns="91440" anchor="ctr" anchorCtr="0">
            <a:normAutofit/>
          </a:bodyPr>
          <a:lstStyle>
            <a:lvl1pPr marL="0" indent="0">
              <a:buNone/>
              <a:defRPr sz="1600" b="0">
                <a:solidFill>
                  <a:schemeClr val="tx1"/>
                </a:solidFill>
                <a:latin typeface="+mj-lt"/>
              </a:defRPr>
            </a:lvl1pPr>
            <a:lvl2pPr marL="0" indent="0">
              <a:buNone/>
              <a:defRPr sz="1600" b="0">
                <a:solidFill>
                  <a:schemeClr val="tx1"/>
                </a:solidFill>
                <a:latin typeface="+mj-lt"/>
              </a:defRPr>
            </a:lvl2pPr>
            <a:lvl3pPr marL="0" indent="0">
              <a:buNone/>
              <a:defRPr sz="1600" b="0">
                <a:solidFill>
                  <a:schemeClr val="tx1"/>
                </a:solidFill>
                <a:latin typeface="+mn-lt"/>
              </a:defRPr>
            </a:lvl3pPr>
            <a:lvl4pPr marL="0" indent="0">
              <a:buNone/>
              <a:defRPr sz="1600" b="0">
                <a:solidFill>
                  <a:schemeClr val="tx1"/>
                </a:solidFill>
                <a:latin typeface="+mn-lt"/>
              </a:defRPr>
            </a:lvl4pPr>
            <a:lvl5pPr marL="0" indent="0">
              <a:buNone/>
              <a:tabLst/>
              <a:defRPr sz="1600" b="0">
                <a:solidFill>
                  <a:schemeClr val="tx1"/>
                </a:solidFill>
                <a:latin typeface="+mn-lt"/>
              </a:defRPr>
            </a:lvl5pPr>
            <a:lvl6pPr marL="0" indent="0">
              <a:buNone/>
              <a:defRPr sz="1600" b="0">
                <a:solidFill>
                  <a:schemeClr val="tx1"/>
                </a:solidFill>
                <a:latin typeface="+mn-lt"/>
              </a:defRPr>
            </a:lvl6pPr>
            <a:lvl7pPr marL="0" indent="0">
              <a:buNone/>
              <a:defRPr sz="1600" b="0">
                <a:solidFill>
                  <a:schemeClr val="tx1"/>
                </a:solidFill>
                <a:latin typeface="+mn-lt"/>
              </a:defRPr>
            </a:lvl7pPr>
            <a:lvl8pPr marL="0" indent="0">
              <a:buNone/>
              <a:defRPr sz="1600" b="0">
                <a:solidFill>
                  <a:schemeClr val="tx1"/>
                </a:solidFill>
                <a:latin typeface="+mn-lt"/>
              </a:defRPr>
            </a:lvl8pPr>
            <a:lvl9pPr marL="0" indent="0">
              <a:buNone/>
              <a:defRPr sz="1600" b="0">
                <a:solidFill>
                  <a:schemeClr val="tx1"/>
                </a:solidFill>
                <a:latin typeface="+mn-lt"/>
              </a:defRPr>
            </a:lvl9pPr>
          </a:lstStyle>
          <a:p>
            <a:pPr lvl="0"/>
            <a:r>
              <a:rPr lang="en-US"/>
              <a:t>Click to edit Master text styles</a:t>
            </a:r>
          </a:p>
        </p:txBody>
      </p:sp>
      <p:sp>
        <p:nvSpPr>
          <p:cNvPr id="17" name="TextBox 16">
            <a:extLst>
              <a:ext uri="{FF2B5EF4-FFF2-40B4-BE49-F238E27FC236}">
                <a16:creationId xmlns:a16="http://schemas.microsoft.com/office/drawing/2014/main" id="{B44747FE-9905-C1E1-1A7C-C710192C165A}"/>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205259739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Logo">
    <p:bg>
      <p:bgPr>
        <a:solidFill>
          <a:schemeClr val="accent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0105B40-516E-C363-8108-84011A39C9AC}"/>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bwMode="black">
          <a:xfrm>
            <a:off x="2895600" y="2335470"/>
            <a:ext cx="6400800" cy="2184262"/>
          </a:xfrm>
          <a:prstGeom prst="rect">
            <a:avLst/>
          </a:prstGeom>
        </p:spPr>
      </p:pic>
    </p:spTree>
    <p:extLst>
      <p:ext uri="{BB962C8B-B14F-4D97-AF65-F5344CB8AC3E}">
        <p14:creationId xmlns:p14="http://schemas.microsoft.com/office/powerpoint/2010/main" val="393577181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Logo - white backgroun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0105B40-516E-C363-8108-84011A39C9AC}"/>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bwMode="black">
          <a:xfrm>
            <a:off x="2895600" y="2335771"/>
            <a:ext cx="6400800" cy="2183659"/>
          </a:xfrm>
          <a:prstGeom prst="rect">
            <a:avLst/>
          </a:prstGeom>
        </p:spPr>
      </p:pic>
    </p:spTree>
    <p:extLst>
      <p:ext uri="{BB962C8B-B14F-4D97-AF65-F5344CB8AC3E}">
        <p14:creationId xmlns:p14="http://schemas.microsoft.com/office/powerpoint/2010/main" val="282951387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Logo - large">
    <p:bg>
      <p:bgPr>
        <a:solidFill>
          <a:schemeClr val="accent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A5542C2-467E-9C20-4DA5-D52270AC4B36}"/>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bwMode="black">
          <a:xfrm>
            <a:off x="522288" y="1520218"/>
            <a:ext cx="11147425" cy="3804038"/>
          </a:xfrm>
          <a:prstGeom prst="rect">
            <a:avLst/>
          </a:prstGeom>
        </p:spPr>
      </p:pic>
    </p:spTree>
    <p:extLst>
      <p:ext uri="{BB962C8B-B14F-4D97-AF65-F5344CB8AC3E}">
        <p14:creationId xmlns:p14="http://schemas.microsoft.com/office/powerpoint/2010/main" val="9279940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 teal">
    <p:bg>
      <p:bgPr>
        <a:solidFill>
          <a:schemeClr val="accent2"/>
        </a:solidFill>
        <a:effectLst/>
      </p:bgPr>
    </p:bg>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9A012152-EB90-6E94-0468-91B9349A3AF8}"/>
              </a:ext>
            </a:extLst>
          </p:cNvPr>
          <p:cNvGrpSpPr/>
          <p:nvPr userDrawn="1"/>
        </p:nvGrpSpPr>
        <p:grpSpPr>
          <a:xfrm>
            <a:off x="1" y="6309994"/>
            <a:ext cx="12192000" cy="548006"/>
            <a:chOff x="1" y="6309994"/>
            <a:chExt cx="12192000" cy="548006"/>
          </a:xfrm>
        </p:grpSpPr>
        <p:sp>
          <p:nvSpPr>
            <p:cNvPr id="14" name="Rectangle 13">
              <a:extLst>
                <a:ext uri="{FF2B5EF4-FFF2-40B4-BE49-F238E27FC236}">
                  <a16:creationId xmlns:a16="http://schemas.microsoft.com/office/drawing/2014/main" id="{7FA30978-3235-E6E2-1CDB-A5EE148CAE17}"/>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5" name="Picture 14">
              <a:extLst>
                <a:ext uri="{FF2B5EF4-FFF2-40B4-BE49-F238E27FC236}">
                  <a16:creationId xmlns:a16="http://schemas.microsoft.com/office/drawing/2014/main" id="{501D25A2-0DA3-5419-96AB-21E262CE5A8C}"/>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3" name="Text Placeholder 2">
            <a:extLst>
              <a:ext uri="{FF2B5EF4-FFF2-40B4-BE49-F238E27FC236}">
                <a16:creationId xmlns:a16="http://schemas.microsoft.com/office/drawing/2014/main" id="{F1616639-5F77-CF86-A490-43BDA9F58B80}"/>
              </a:ext>
            </a:extLst>
          </p:cNvPr>
          <p:cNvSpPr>
            <a:spLocks noGrp="1"/>
          </p:cNvSpPr>
          <p:nvPr>
            <p:ph type="body" idx="1"/>
          </p:nvPr>
        </p:nvSpPr>
        <p:spPr>
          <a:xfrm>
            <a:off x="518159" y="1098550"/>
            <a:ext cx="11151553" cy="544513"/>
          </a:xfrm>
        </p:spPr>
        <p:txBody>
          <a:bodyPr anchor="b">
            <a:normAutofit/>
          </a:bodyPr>
          <a:lstStyle>
            <a:lvl1pPr marL="0" indent="0">
              <a:buNone/>
              <a:defRPr sz="1600">
                <a:solidFill>
                  <a:schemeClr val="tx1"/>
                </a:solidFill>
                <a:latin typeface="Source Sans Pro SemiBold" panose="020B0603030403020204" pitchFamily="34" charset="0"/>
              </a:defRPr>
            </a:lvl1pPr>
            <a:lvl2pPr marL="0" indent="0">
              <a:buNone/>
              <a:defRPr sz="1600">
                <a:solidFill>
                  <a:schemeClr val="tx1"/>
                </a:solidFill>
                <a:latin typeface="Source Sans Pro SemiBold" panose="020B0603030403020204" pitchFamily="34" charset="0"/>
              </a:defRPr>
            </a:lvl2pPr>
            <a:lvl3pPr marL="0" indent="0">
              <a:buNone/>
              <a:defRPr sz="1600">
                <a:solidFill>
                  <a:schemeClr val="tx1"/>
                </a:solidFill>
                <a:latin typeface="Source Sans Pro SemiBold" panose="020B0603030403020204" pitchFamily="34" charset="0"/>
              </a:defRPr>
            </a:lvl3pPr>
            <a:lvl4pPr marL="0" indent="0">
              <a:buNone/>
              <a:defRPr sz="1600">
                <a:solidFill>
                  <a:schemeClr val="tx1"/>
                </a:solidFill>
                <a:latin typeface="Source Sans Pro SemiBold" panose="020B0603030403020204" pitchFamily="34" charset="0"/>
              </a:defRPr>
            </a:lvl4pPr>
            <a:lvl5pPr marL="0" indent="0">
              <a:buNone/>
              <a:defRPr sz="1600">
                <a:solidFill>
                  <a:schemeClr val="tx1"/>
                </a:solidFill>
                <a:latin typeface="Source Sans Pro SemiBold" panose="020B0603030403020204" pitchFamily="34" charset="0"/>
              </a:defRPr>
            </a:lvl5pPr>
            <a:lvl6pPr marL="0" indent="0">
              <a:buNone/>
              <a:defRPr sz="1600">
                <a:solidFill>
                  <a:schemeClr val="tx1"/>
                </a:solidFill>
                <a:latin typeface="Source Sans Pro SemiBold" panose="020B0603030403020204" pitchFamily="34" charset="0"/>
              </a:defRPr>
            </a:lvl6pPr>
            <a:lvl7pPr marL="0" indent="0">
              <a:buNone/>
              <a:defRPr sz="1600">
                <a:solidFill>
                  <a:schemeClr val="tx1"/>
                </a:solidFill>
                <a:latin typeface="Source Sans Pro SemiBold" panose="020B0603030403020204" pitchFamily="34" charset="0"/>
              </a:defRPr>
            </a:lvl7pPr>
            <a:lvl8pPr marL="0" indent="0">
              <a:buNone/>
              <a:defRPr sz="1600">
                <a:solidFill>
                  <a:schemeClr val="tx1"/>
                </a:solidFill>
                <a:latin typeface="Source Sans Pro SemiBold" panose="020B0603030403020204" pitchFamily="34" charset="0"/>
              </a:defRPr>
            </a:lvl8pPr>
            <a:lvl9pPr marL="0" indent="0">
              <a:buNone/>
              <a:defRPr sz="1600">
                <a:solidFill>
                  <a:schemeClr val="tx1"/>
                </a:solidFill>
                <a:latin typeface="Source Sans Pro SemiBold" panose="020B0603030403020204" pitchFamily="34" charset="0"/>
              </a:defRPr>
            </a:lvl9pPr>
          </a:lstStyle>
          <a:p>
            <a:pPr lvl="0"/>
            <a:r>
              <a:rPr lang="en-US"/>
              <a:t>Click to edit Master text styles</a:t>
            </a:r>
          </a:p>
        </p:txBody>
      </p:sp>
      <p:sp>
        <p:nvSpPr>
          <p:cNvPr id="10" name="TextBox 9">
            <a:extLst>
              <a:ext uri="{FF2B5EF4-FFF2-40B4-BE49-F238E27FC236}">
                <a16:creationId xmlns:a16="http://schemas.microsoft.com/office/drawing/2014/main" id="{6C6C4C63-066B-0966-6543-8288E65007FA}"/>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
        <p:nvSpPr>
          <p:cNvPr id="7" name="Date Placeholder 6">
            <a:extLst>
              <a:ext uri="{FF2B5EF4-FFF2-40B4-BE49-F238E27FC236}">
                <a16:creationId xmlns:a16="http://schemas.microsoft.com/office/drawing/2014/main" id="{6829DBF8-C844-144B-079F-3771728F5DB7}"/>
              </a:ext>
            </a:extLst>
          </p:cNvPr>
          <p:cNvSpPr>
            <a:spLocks noGrp="1"/>
          </p:cNvSpPr>
          <p:nvPr>
            <p:ph type="dt" sz="half" idx="10"/>
          </p:nvPr>
        </p:nvSpPr>
        <p:spPr/>
        <p:txBody>
          <a:bodyPr/>
          <a:lstStyle/>
          <a:p>
            <a:pPr>
              <a:lnSpc>
                <a:spcPct val="90000"/>
              </a:lnSpc>
              <a:spcBef>
                <a:spcPts val="1000"/>
              </a:spcBef>
            </a:pPr>
            <a:r>
              <a:rPr lang="en-US"/>
              <a:t>Month Year</a:t>
            </a:r>
            <a:endParaRPr lang="en-US" dirty="0"/>
          </a:p>
        </p:txBody>
      </p:sp>
      <p:sp>
        <p:nvSpPr>
          <p:cNvPr id="8" name="Footer Placeholder 7">
            <a:extLst>
              <a:ext uri="{FF2B5EF4-FFF2-40B4-BE49-F238E27FC236}">
                <a16:creationId xmlns:a16="http://schemas.microsoft.com/office/drawing/2014/main" id="{4D6168F0-EB7F-1629-ABA7-6A10084C4CA7}"/>
              </a:ext>
            </a:extLst>
          </p:cNvPr>
          <p:cNvSpPr>
            <a:spLocks noGrp="1"/>
          </p:cNvSpPr>
          <p:nvPr>
            <p:ph type="ftr" sz="quarter" idx="11"/>
          </p:nvPr>
        </p:nvSpPr>
        <p:spPr/>
        <p:txBody>
          <a:bodyPr/>
          <a:lstStyle/>
          <a:p>
            <a:pPr>
              <a:lnSpc>
                <a:spcPct val="90000"/>
              </a:lnSpc>
            </a:pPr>
            <a:r>
              <a:rPr lang="en-US"/>
              <a:t>Presentation name | Month Year  Use Insert Header/Footer to update the disclosure</a:t>
            </a:r>
            <a:endParaRPr lang="en-US" dirty="0"/>
          </a:p>
        </p:txBody>
      </p:sp>
      <p:sp>
        <p:nvSpPr>
          <p:cNvPr id="9" name="Slide Number Placeholder 8">
            <a:extLst>
              <a:ext uri="{FF2B5EF4-FFF2-40B4-BE49-F238E27FC236}">
                <a16:creationId xmlns:a16="http://schemas.microsoft.com/office/drawing/2014/main" id="{B560957F-1300-E83D-3FF9-B6E5187962C7}"/>
              </a:ext>
            </a:extLst>
          </p:cNvPr>
          <p:cNvSpPr>
            <a:spLocks noGrp="1"/>
          </p:cNvSpPr>
          <p:nvPr>
            <p:ph type="sldNum" sz="quarter" idx="12"/>
          </p:nvPr>
        </p:nvSpPr>
        <p:spPr/>
        <p:txBody>
          <a:bodyPr/>
          <a:lstStyle/>
          <a:p>
            <a:pPr>
              <a:lnSpc>
                <a:spcPct val="90000"/>
              </a:lnSpc>
              <a:spcBef>
                <a:spcPts val="1000"/>
              </a:spcBef>
            </a:pPr>
            <a:fld id="{339C9110-F427-4586-9638-A5638F41FBCD}" type="slidenum">
              <a:rPr lang="en-US" smtClean="0"/>
              <a:pPr>
                <a:lnSpc>
                  <a:spcPct val="90000"/>
                </a:lnSpc>
                <a:spcBef>
                  <a:spcPts val="1000"/>
                </a:spcBef>
              </a:pPr>
              <a:t>‹#›</a:t>
            </a:fld>
            <a:endParaRPr lang="en-US" dirty="0"/>
          </a:p>
        </p:txBody>
      </p:sp>
    </p:spTree>
    <p:extLst>
      <p:ext uri="{BB962C8B-B14F-4D97-AF65-F5344CB8AC3E}">
        <p14:creationId xmlns:p14="http://schemas.microsoft.com/office/powerpoint/2010/main" val="389237947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Logo - large - white backgroun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A5542C2-467E-9C20-4DA5-D52270AC4B36}"/>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bwMode="black">
          <a:xfrm>
            <a:off x="522288" y="1520742"/>
            <a:ext cx="11147425" cy="3802989"/>
          </a:xfrm>
          <a:prstGeom prst="rect">
            <a:avLst/>
          </a:prstGeom>
        </p:spPr>
      </p:pic>
    </p:spTree>
    <p:extLst>
      <p:ext uri="{BB962C8B-B14F-4D97-AF65-F5344CB8AC3E}">
        <p14:creationId xmlns:p14="http://schemas.microsoft.com/office/powerpoint/2010/main" val="407533048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タイトルとコンテンツ">
    <p:spTree>
      <p:nvGrpSpPr>
        <p:cNvPr id="1" name=""/>
        <p:cNvGrpSpPr/>
        <p:nvPr/>
      </p:nvGrpSpPr>
      <p:grpSpPr>
        <a:xfrm>
          <a:off x="0" y="0"/>
          <a:ext cx="0" cy="0"/>
          <a:chOff x="0" y="0"/>
          <a:chExt cx="0" cy="0"/>
        </a:xfrm>
      </p:grpSpPr>
    </p:spTree>
    <p:extLst>
      <p:ext uri="{BB962C8B-B14F-4D97-AF65-F5344CB8AC3E}">
        <p14:creationId xmlns:p14="http://schemas.microsoft.com/office/powerpoint/2010/main" val="70040908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Tree>
    <p:extLst>
      <p:ext uri="{BB962C8B-B14F-4D97-AF65-F5344CB8AC3E}">
        <p14:creationId xmlns:p14="http://schemas.microsoft.com/office/powerpoint/2010/main" val="405551209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userDrawn="1">
  <p:cSld name="Title only image">
    <p:bg>
      <p:bgPr>
        <a:solidFill>
          <a:srgbClr val="000000"/>
        </a:solidFill>
        <a:effectLst/>
      </p:bgPr>
    </p:bg>
    <p:spTree>
      <p:nvGrpSpPr>
        <p:cNvPr id="1" name=""/>
        <p:cNvGrpSpPr/>
        <p:nvPr/>
      </p:nvGrpSpPr>
      <p:grpSpPr>
        <a:xfrm>
          <a:off x="0" y="0"/>
          <a:ext cx="0" cy="0"/>
          <a:chOff x="0" y="0"/>
          <a:chExt cx="0" cy="0"/>
        </a:xfrm>
      </p:grpSpPr>
      <p:sp>
        <p:nvSpPr>
          <p:cNvPr id="9" name="正方形/長方形 8"/>
          <p:cNvSpPr/>
          <p:nvPr userDrawn="1"/>
        </p:nvSpPr>
        <p:spPr>
          <a:xfrm flipH="1">
            <a:off x="27" y="0"/>
            <a:ext cx="3053345" cy="6858000"/>
          </a:xfrm>
          <a:prstGeom prst="rect">
            <a:avLst/>
          </a:prstGeom>
          <a:solidFill>
            <a:schemeClr val="bg1">
              <a:lumMod val="75000"/>
              <a:alpha val="23922"/>
            </a:schemeClr>
          </a:solidFill>
          <a:ln>
            <a:noFill/>
          </a:ln>
        </p:spPr>
        <p:style>
          <a:lnRef idx="1">
            <a:schemeClr val="accent1"/>
          </a:lnRef>
          <a:fillRef idx="3">
            <a:schemeClr val="accent1"/>
          </a:fillRef>
          <a:effectRef idx="2">
            <a:schemeClr val="accent1"/>
          </a:effectRef>
          <a:fontRef idx="minor">
            <a:schemeClr val="lt1"/>
          </a:fontRef>
        </p:style>
        <p:txBody>
          <a:bodyPr lIns="112096" tIns="56052" rIns="112096" bIns="56052" rtlCol="0" anchor="ctr"/>
          <a:lstStyle/>
          <a:p>
            <a:pPr algn="ctr" defTabSz="451926" eaLnBrk="1" fontAlgn="auto" hangingPunct="1">
              <a:spcBef>
                <a:spcPts val="0"/>
              </a:spcBef>
              <a:spcAft>
                <a:spcPts val="0"/>
              </a:spcAft>
            </a:pPr>
            <a:endParaRPr kumimoji="1" lang="ja-JP" altLang="en-US" sz="1867">
              <a:solidFill>
                <a:prstClr val="white"/>
              </a:solidFill>
            </a:endParaRPr>
          </a:p>
        </p:txBody>
      </p:sp>
    </p:spTree>
    <p:extLst>
      <p:ext uri="{BB962C8B-B14F-4D97-AF65-F5344CB8AC3E}">
        <p14:creationId xmlns:p14="http://schemas.microsoft.com/office/powerpoint/2010/main" val="35270595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 green">
    <p:bg>
      <p:bgPr>
        <a:solidFill>
          <a:schemeClr val="accent3"/>
        </a:solid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032225B9-DB63-EAC8-41D9-F28FBE8DEF1D}"/>
              </a:ext>
            </a:extLst>
          </p:cNvPr>
          <p:cNvGrpSpPr/>
          <p:nvPr userDrawn="1"/>
        </p:nvGrpSpPr>
        <p:grpSpPr>
          <a:xfrm>
            <a:off x="1" y="6309994"/>
            <a:ext cx="12192000" cy="548006"/>
            <a:chOff x="1" y="6309994"/>
            <a:chExt cx="12192000" cy="548006"/>
          </a:xfrm>
        </p:grpSpPr>
        <p:sp>
          <p:nvSpPr>
            <p:cNvPr id="12" name="Rectangle 11">
              <a:extLst>
                <a:ext uri="{FF2B5EF4-FFF2-40B4-BE49-F238E27FC236}">
                  <a16:creationId xmlns:a16="http://schemas.microsoft.com/office/drawing/2014/main" id="{72075C46-BC2B-62FE-C433-2FB8690EFA75}"/>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3" name="Picture 12">
              <a:extLst>
                <a:ext uri="{FF2B5EF4-FFF2-40B4-BE49-F238E27FC236}">
                  <a16:creationId xmlns:a16="http://schemas.microsoft.com/office/drawing/2014/main" id="{E0D5EA94-FE39-3444-CFC9-74B714EEE488}"/>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CDB4FCDF-8C4A-96FB-7619-1F232EF03960}"/>
              </a:ext>
            </a:extLst>
          </p:cNvPr>
          <p:cNvSpPr>
            <a:spLocks noGrp="1"/>
          </p:cNvSpPr>
          <p:nvPr>
            <p:ph type="title"/>
          </p:nvPr>
        </p:nvSpPr>
        <p:spPr>
          <a:xfrm>
            <a:off x="518159" y="1874837"/>
            <a:ext cx="11151553" cy="4114800"/>
          </a:xfrm>
        </p:spPr>
        <p:txBody>
          <a:bodyPr anchor="b">
            <a:normAutofit/>
          </a:bodyPr>
          <a:lstStyle>
            <a:lvl1pPr>
              <a:defRPr sz="11500">
                <a:solidFill>
                  <a:schemeClr val="tx1"/>
                </a:solidFill>
                <a:latin typeface="Source Sans Pro Light" panose="020B0403030403020204" pitchFamily="34" charset="0"/>
                <a:cs typeface="Segoe UI Light" panose="020B050204020402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F1616639-5F77-CF86-A490-43BDA9F58B80}"/>
              </a:ext>
            </a:extLst>
          </p:cNvPr>
          <p:cNvSpPr>
            <a:spLocks noGrp="1"/>
          </p:cNvSpPr>
          <p:nvPr>
            <p:ph type="body" idx="1"/>
          </p:nvPr>
        </p:nvSpPr>
        <p:spPr>
          <a:xfrm>
            <a:off x="518159" y="1098550"/>
            <a:ext cx="11151553" cy="544513"/>
          </a:xfrm>
        </p:spPr>
        <p:txBody>
          <a:bodyPr anchor="b">
            <a:normAutofit/>
          </a:bodyPr>
          <a:lstStyle>
            <a:lvl1pPr marL="0" indent="0">
              <a:buNone/>
              <a:defRPr sz="1600">
                <a:solidFill>
                  <a:schemeClr val="tx1"/>
                </a:solidFill>
                <a:latin typeface="Source Sans Pro SemiBold" panose="020B0603030403020204" pitchFamily="34" charset="0"/>
              </a:defRPr>
            </a:lvl1pPr>
            <a:lvl2pPr marL="0" indent="0">
              <a:buNone/>
              <a:defRPr sz="1600">
                <a:solidFill>
                  <a:schemeClr val="tx1"/>
                </a:solidFill>
                <a:latin typeface="Source Sans Pro SemiBold" panose="020B0603030403020204" pitchFamily="34" charset="0"/>
              </a:defRPr>
            </a:lvl2pPr>
            <a:lvl3pPr marL="0" indent="0">
              <a:buNone/>
              <a:defRPr sz="1600">
                <a:solidFill>
                  <a:schemeClr val="tx1"/>
                </a:solidFill>
                <a:latin typeface="Source Sans Pro SemiBold" panose="020B0603030403020204" pitchFamily="34" charset="0"/>
              </a:defRPr>
            </a:lvl3pPr>
            <a:lvl4pPr marL="0" indent="0">
              <a:buNone/>
              <a:defRPr sz="1600">
                <a:solidFill>
                  <a:schemeClr val="tx1"/>
                </a:solidFill>
                <a:latin typeface="Source Sans Pro SemiBold" panose="020B0603030403020204" pitchFamily="34" charset="0"/>
              </a:defRPr>
            </a:lvl4pPr>
            <a:lvl5pPr marL="0" indent="0">
              <a:buNone/>
              <a:defRPr sz="1600">
                <a:solidFill>
                  <a:schemeClr val="tx1"/>
                </a:solidFill>
                <a:latin typeface="Source Sans Pro SemiBold" panose="020B0603030403020204" pitchFamily="34" charset="0"/>
              </a:defRPr>
            </a:lvl5pPr>
            <a:lvl6pPr marL="0" indent="0">
              <a:buNone/>
              <a:defRPr sz="1600">
                <a:solidFill>
                  <a:schemeClr val="tx1"/>
                </a:solidFill>
                <a:latin typeface="Source Sans Pro SemiBold" panose="020B0603030403020204" pitchFamily="34" charset="0"/>
              </a:defRPr>
            </a:lvl6pPr>
            <a:lvl7pPr marL="0" indent="0">
              <a:buNone/>
              <a:defRPr sz="1600">
                <a:solidFill>
                  <a:schemeClr val="tx1"/>
                </a:solidFill>
                <a:latin typeface="Source Sans Pro SemiBold" panose="020B0603030403020204" pitchFamily="34" charset="0"/>
              </a:defRPr>
            </a:lvl7pPr>
            <a:lvl8pPr marL="0" indent="0">
              <a:buNone/>
              <a:defRPr sz="1600">
                <a:solidFill>
                  <a:schemeClr val="tx1"/>
                </a:solidFill>
                <a:latin typeface="Source Sans Pro SemiBold" panose="020B0603030403020204" pitchFamily="34" charset="0"/>
              </a:defRPr>
            </a:lvl8pPr>
            <a:lvl9pPr marL="0" indent="0">
              <a:buNone/>
              <a:defRPr sz="1600">
                <a:solidFill>
                  <a:schemeClr val="tx1"/>
                </a:solidFill>
                <a:latin typeface="Source Sans Pro SemiBold" panose="020B0603030403020204" pitchFamily="34" charset="0"/>
              </a:defRPr>
            </a:lvl9pPr>
          </a:lstStyle>
          <a:p>
            <a:pPr lvl="0"/>
            <a:r>
              <a:rPr lang="en-US"/>
              <a:t>Click to edit Master text styles</a:t>
            </a:r>
          </a:p>
        </p:txBody>
      </p:sp>
      <p:sp>
        <p:nvSpPr>
          <p:cNvPr id="4" name="Date Placeholder 3">
            <a:extLst>
              <a:ext uri="{FF2B5EF4-FFF2-40B4-BE49-F238E27FC236}">
                <a16:creationId xmlns:a16="http://schemas.microsoft.com/office/drawing/2014/main" id="{3F9F5EA4-FBBB-E3F7-587B-1B1428F36E9E}"/>
              </a:ext>
            </a:extLst>
          </p:cNvPr>
          <p:cNvSpPr>
            <a:spLocks noGrp="1"/>
          </p:cNvSpPr>
          <p:nvPr>
            <p:ph type="dt" sz="half" idx="10"/>
          </p:nvPr>
        </p:nvSpPr>
        <p:spPr/>
        <p:txBody>
          <a:bodyPr/>
          <a:lstStyle/>
          <a:p>
            <a:r>
              <a:rPr lang="en-US"/>
              <a:t>Month Year</a:t>
            </a:r>
          </a:p>
        </p:txBody>
      </p:sp>
      <p:sp>
        <p:nvSpPr>
          <p:cNvPr id="5" name="Footer Placeholder 4">
            <a:extLst>
              <a:ext uri="{FF2B5EF4-FFF2-40B4-BE49-F238E27FC236}">
                <a16:creationId xmlns:a16="http://schemas.microsoft.com/office/drawing/2014/main" id="{1317DFC8-6D32-385F-FE11-1BB7F04CE87C}"/>
              </a:ext>
            </a:extLst>
          </p:cNvPr>
          <p:cNvSpPr>
            <a:spLocks noGrp="1"/>
          </p:cNvSpPr>
          <p:nvPr>
            <p:ph type="ftr" sz="quarter" idx="11"/>
          </p:nvPr>
        </p:nvSpPr>
        <p:spPr/>
        <p:txBody>
          <a:bodyPr/>
          <a:lstStyle/>
          <a:p>
            <a:r>
              <a:rPr lang="en-US"/>
              <a:t>Presentation name | Month Year  Use Insert Header/Footer to update the disclosure</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10" name="TextBox 9">
            <a:extLst>
              <a:ext uri="{FF2B5EF4-FFF2-40B4-BE49-F238E27FC236}">
                <a16:creationId xmlns:a16="http://schemas.microsoft.com/office/drawing/2014/main" id="{222E7ECE-57F4-CF38-0124-F68F2D549879}"/>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35177577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 yellow">
    <p:bg>
      <p:bgPr>
        <a:solidFill>
          <a:schemeClr val="accent4"/>
        </a:solidFill>
        <a:effectLst/>
      </p:bgPr>
    </p:bg>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6EAB869C-5667-02F6-7196-EFAB8EFF0491}"/>
              </a:ext>
            </a:extLst>
          </p:cNvPr>
          <p:cNvGrpSpPr/>
          <p:nvPr userDrawn="1"/>
        </p:nvGrpSpPr>
        <p:grpSpPr>
          <a:xfrm>
            <a:off x="1" y="6309994"/>
            <a:ext cx="12192000" cy="548006"/>
            <a:chOff x="1" y="6309994"/>
            <a:chExt cx="12192000" cy="548006"/>
          </a:xfrm>
        </p:grpSpPr>
        <p:sp>
          <p:nvSpPr>
            <p:cNvPr id="15" name="Rectangle 14">
              <a:extLst>
                <a:ext uri="{FF2B5EF4-FFF2-40B4-BE49-F238E27FC236}">
                  <a16:creationId xmlns:a16="http://schemas.microsoft.com/office/drawing/2014/main" id="{1BD71B80-DF60-CF3B-3001-D34C012C26F8}"/>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6" name="Picture 15">
              <a:extLst>
                <a:ext uri="{FF2B5EF4-FFF2-40B4-BE49-F238E27FC236}">
                  <a16:creationId xmlns:a16="http://schemas.microsoft.com/office/drawing/2014/main" id="{1236D1EE-ED67-5090-99B2-577C6630E1EC}"/>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CDB4FCDF-8C4A-96FB-7619-1F232EF03960}"/>
              </a:ext>
            </a:extLst>
          </p:cNvPr>
          <p:cNvSpPr>
            <a:spLocks noGrp="1"/>
          </p:cNvSpPr>
          <p:nvPr>
            <p:ph type="title"/>
          </p:nvPr>
        </p:nvSpPr>
        <p:spPr>
          <a:xfrm>
            <a:off x="518159" y="1874837"/>
            <a:ext cx="11151553" cy="4114800"/>
          </a:xfrm>
        </p:spPr>
        <p:txBody>
          <a:bodyPr anchor="b">
            <a:normAutofit/>
          </a:bodyPr>
          <a:lstStyle>
            <a:lvl1pPr>
              <a:defRPr sz="11500">
                <a:solidFill>
                  <a:schemeClr val="tx1"/>
                </a:solidFill>
                <a:latin typeface="Source Sans Pro Light" panose="020B0403030403020204" pitchFamily="34" charset="0"/>
                <a:cs typeface="Segoe UI Light" panose="020B050204020402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F1616639-5F77-CF86-A490-43BDA9F58B80}"/>
              </a:ext>
            </a:extLst>
          </p:cNvPr>
          <p:cNvSpPr>
            <a:spLocks noGrp="1"/>
          </p:cNvSpPr>
          <p:nvPr>
            <p:ph type="body" idx="1"/>
          </p:nvPr>
        </p:nvSpPr>
        <p:spPr>
          <a:xfrm>
            <a:off x="518159" y="1098550"/>
            <a:ext cx="11151553" cy="544513"/>
          </a:xfrm>
        </p:spPr>
        <p:txBody>
          <a:bodyPr anchor="b">
            <a:normAutofit/>
          </a:bodyPr>
          <a:lstStyle>
            <a:lvl1pPr marL="0" indent="0">
              <a:buNone/>
              <a:defRPr sz="1600">
                <a:solidFill>
                  <a:schemeClr val="tx1"/>
                </a:solidFill>
                <a:latin typeface="Source Sans Pro SemiBold" panose="020B0603030403020204" pitchFamily="34" charset="0"/>
              </a:defRPr>
            </a:lvl1pPr>
            <a:lvl2pPr marL="0" indent="0">
              <a:buNone/>
              <a:defRPr sz="1600">
                <a:solidFill>
                  <a:schemeClr val="tx1"/>
                </a:solidFill>
                <a:latin typeface="Source Sans Pro SemiBold" panose="020B0603030403020204" pitchFamily="34" charset="0"/>
              </a:defRPr>
            </a:lvl2pPr>
            <a:lvl3pPr marL="0" indent="0">
              <a:buNone/>
              <a:defRPr sz="1600">
                <a:solidFill>
                  <a:schemeClr val="tx1"/>
                </a:solidFill>
                <a:latin typeface="Source Sans Pro SemiBold" panose="020B0603030403020204" pitchFamily="34" charset="0"/>
              </a:defRPr>
            </a:lvl3pPr>
            <a:lvl4pPr marL="0" indent="0">
              <a:buNone/>
              <a:defRPr sz="1600">
                <a:solidFill>
                  <a:schemeClr val="tx1"/>
                </a:solidFill>
                <a:latin typeface="Source Sans Pro SemiBold" panose="020B0603030403020204" pitchFamily="34" charset="0"/>
              </a:defRPr>
            </a:lvl4pPr>
            <a:lvl5pPr marL="0" indent="0">
              <a:buNone/>
              <a:defRPr sz="1600">
                <a:solidFill>
                  <a:schemeClr val="tx1"/>
                </a:solidFill>
                <a:latin typeface="Source Sans Pro SemiBold" panose="020B0603030403020204" pitchFamily="34" charset="0"/>
              </a:defRPr>
            </a:lvl5pPr>
            <a:lvl6pPr marL="0" indent="0">
              <a:buNone/>
              <a:defRPr sz="1600">
                <a:solidFill>
                  <a:schemeClr val="tx1"/>
                </a:solidFill>
                <a:latin typeface="Source Sans Pro SemiBold" panose="020B0603030403020204" pitchFamily="34" charset="0"/>
              </a:defRPr>
            </a:lvl6pPr>
            <a:lvl7pPr marL="0" indent="0">
              <a:buNone/>
              <a:defRPr sz="1600">
                <a:solidFill>
                  <a:schemeClr val="tx1"/>
                </a:solidFill>
                <a:latin typeface="Source Sans Pro SemiBold" panose="020B0603030403020204" pitchFamily="34" charset="0"/>
              </a:defRPr>
            </a:lvl7pPr>
            <a:lvl8pPr marL="0" indent="0">
              <a:buNone/>
              <a:defRPr sz="1600">
                <a:solidFill>
                  <a:schemeClr val="tx1"/>
                </a:solidFill>
                <a:latin typeface="Source Sans Pro SemiBold" panose="020B0603030403020204" pitchFamily="34" charset="0"/>
              </a:defRPr>
            </a:lvl8pPr>
            <a:lvl9pPr marL="0" indent="0">
              <a:buNone/>
              <a:defRPr sz="1600">
                <a:solidFill>
                  <a:schemeClr val="tx1"/>
                </a:solidFill>
                <a:latin typeface="Source Sans Pro SemiBold" panose="020B0603030403020204" pitchFamily="34" charset="0"/>
              </a:defRPr>
            </a:lvl9pPr>
          </a:lstStyle>
          <a:p>
            <a:pPr lvl="0"/>
            <a:r>
              <a:rPr lang="en-US"/>
              <a:t>Click to edit Master text styles</a:t>
            </a:r>
          </a:p>
        </p:txBody>
      </p:sp>
      <p:sp>
        <p:nvSpPr>
          <p:cNvPr id="4" name="Date Placeholder 3">
            <a:extLst>
              <a:ext uri="{FF2B5EF4-FFF2-40B4-BE49-F238E27FC236}">
                <a16:creationId xmlns:a16="http://schemas.microsoft.com/office/drawing/2014/main" id="{3F9F5EA4-FBBB-E3F7-587B-1B1428F36E9E}"/>
              </a:ext>
            </a:extLst>
          </p:cNvPr>
          <p:cNvSpPr>
            <a:spLocks noGrp="1"/>
          </p:cNvSpPr>
          <p:nvPr>
            <p:ph type="dt" sz="half" idx="10"/>
          </p:nvPr>
        </p:nvSpPr>
        <p:spPr/>
        <p:txBody>
          <a:bodyPr/>
          <a:lstStyle/>
          <a:p>
            <a:r>
              <a:rPr lang="en-US"/>
              <a:t>Month Year</a:t>
            </a:r>
          </a:p>
        </p:txBody>
      </p:sp>
      <p:sp>
        <p:nvSpPr>
          <p:cNvPr id="5" name="Footer Placeholder 4">
            <a:extLst>
              <a:ext uri="{FF2B5EF4-FFF2-40B4-BE49-F238E27FC236}">
                <a16:creationId xmlns:a16="http://schemas.microsoft.com/office/drawing/2014/main" id="{1317DFC8-6D32-385F-FE11-1BB7F04CE87C}"/>
              </a:ext>
            </a:extLst>
          </p:cNvPr>
          <p:cNvSpPr>
            <a:spLocks noGrp="1"/>
          </p:cNvSpPr>
          <p:nvPr>
            <p:ph type="ftr" sz="quarter" idx="11"/>
          </p:nvPr>
        </p:nvSpPr>
        <p:spPr/>
        <p:txBody>
          <a:bodyPr/>
          <a:lstStyle/>
          <a:p>
            <a:r>
              <a:rPr lang="en-US"/>
              <a:t>Presentation name | Month Year  Use Insert Header/Footer to update the disclosure</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10" name="TextBox 9">
            <a:extLst>
              <a:ext uri="{FF2B5EF4-FFF2-40B4-BE49-F238E27FC236}">
                <a16:creationId xmlns:a16="http://schemas.microsoft.com/office/drawing/2014/main" id="{5A1481F9-82C4-A923-2200-A0FC6CF9E57D}"/>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23822721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 orange">
    <p:bg>
      <p:bgPr>
        <a:solidFill>
          <a:schemeClr val="accent5"/>
        </a:solidFill>
        <a:effectLst/>
      </p:bgPr>
    </p:bg>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3EF1F466-D4B4-60D9-972A-162145934ED3}"/>
              </a:ext>
            </a:extLst>
          </p:cNvPr>
          <p:cNvGrpSpPr/>
          <p:nvPr userDrawn="1"/>
        </p:nvGrpSpPr>
        <p:grpSpPr>
          <a:xfrm>
            <a:off x="1" y="6309994"/>
            <a:ext cx="12192000" cy="548006"/>
            <a:chOff x="1" y="6309994"/>
            <a:chExt cx="12192000" cy="548006"/>
          </a:xfrm>
        </p:grpSpPr>
        <p:sp>
          <p:nvSpPr>
            <p:cNvPr id="15" name="Rectangle 14">
              <a:extLst>
                <a:ext uri="{FF2B5EF4-FFF2-40B4-BE49-F238E27FC236}">
                  <a16:creationId xmlns:a16="http://schemas.microsoft.com/office/drawing/2014/main" id="{E6B6C665-42ED-7355-674C-C19CF5940D41}"/>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6" name="Picture 15">
              <a:extLst>
                <a:ext uri="{FF2B5EF4-FFF2-40B4-BE49-F238E27FC236}">
                  <a16:creationId xmlns:a16="http://schemas.microsoft.com/office/drawing/2014/main" id="{A980EE5E-0F9E-A790-5172-EB34F9C3EA94}"/>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CDB4FCDF-8C4A-96FB-7619-1F232EF03960}"/>
              </a:ext>
            </a:extLst>
          </p:cNvPr>
          <p:cNvSpPr>
            <a:spLocks noGrp="1"/>
          </p:cNvSpPr>
          <p:nvPr>
            <p:ph type="title"/>
          </p:nvPr>
        </p:nvSpPr>
        <p:spPr>
          <a:xfrm>
            <a:off x="518159" y="1874837"/>
            <a:ext cx="11151553" cy="4114800"/>
          </a:xfrm>
        </p:spPr>
        <p:txBody>
          <a:bodyPr anchor="b">
            <a:normAutofit/>
          </a:bodyPr>
          <a:lstStyle>
            <a:lvl1pPr>
              <a:defRPr sz="11500">
                <a:solidFill>
                  <a:schemeClr val="tx1"/>
                </a:solidFill>
                <a:latin typeface="Source Sans Pro Light" panose="020B0403030403020204" pitchFamily="34" charset="0"/>
                <a:cs typeface="Segoe UI Light" panose="020B050204020402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F1616639-5F77-CF86-A490-43BDA9F58B80}"/>
              </a:ext>
            </a:extLst>
          </p:cNvPr>
          <p:cNvSpPr>
            <a:spLocks noGrp="1"/>
          </p:cNvSpPr>
          <p:nvPr>
            <p:ph type="body" idx="1"/>
          </p:nvPr>
        </p:nvSpPr>
        <p:spPr>
          <a:xfrm>
            <a:off x="518159" y="1098550"/>
            <a:ext cx="11151553" cy="544513"/>
          </a:xfrm>
        </p:spPr>
        <p:txBody>
          <a:bodyPr anchor="b">
            <a:normAutofit/>
          </a:bodyPr>
          <a:lstStyle>
            <a:lvl1pPr marL="0" indent="0">
              <a:buNone/>
              <a:defRPr sz="1600">
                <a:solidFill>
                  <a:schemeClr val="tx1"/>
                </a:solidFill>
                <a:latin typeface="Source Sans Pro SemiBold" panose="020B0603030403020204" pitchFamily="34" charset="0"/>
              </a:defRPr>
            </a:lvl1pPr>
            <a:lvl2pPr marL="0" indent="0">
              <a:buNone/>
              <a:defRPr sz="1600">
                <a:solidFill>
                  <a:schemeClr val="tx1"/>
                </a:solidFill>
                <a:latin typeface="Source Sans Pro SemiBold" panose="020B0603030403020204" pitchFamily="34" charset="0"/>
              </a:defRPr>
            </a:lvl2pPr>
            <a:lvl3pPr marL="0" indent="0">
              <a:buNone/>
              <a:defRPr sz="1600">
                <a:solidFill>
                  <a:schemeClr val="tx1"/>
                </a:solidFill>
                <a:latin typeface="Source Sans Pro SemiBold" panose="020B0603030403020204" pitchFamily="34" charset="0"/>
              </a:defRPr>
            </a:lvl3pPr>
            <a:lvl4pPr marL="0" indent="0">
              <a:buNone/>
              <a:defRPr sz="1600">
                <a:solidFill>
                  <a:schemeClr val="tx1"/>
                </a:solidFill>
                <a:latin typeface="Source Sans Pro SemiBold" panose="020B0603030403020204" pitchFamily="34" charset="0"/>
              </a:defRPr>
            </a:lvl4pPr>
            <a:lvl5pPr marL="0" indent="0">
              <a:buNone/>
              <a:defRPr sz="1600">
                <a:solidFill>
                  <a:schemeClr val="tx1"/>
                </a:solidFill>
                <a:latin typeface="Source Sans Pro SemiBold" panose="020B0603030403020204" pitchFamily="34" charset="0"/>
              </a:defRPr>
            </a:lvl5pPr>
            <a:lvl6pPr marL="0" indent="0">
              <a:buNone/>
              <a:defRPr sz="1600">
                <a:solidFill>
                  <a:schemeClr val="tx1"/>
                </a:solidFill>
                <a:latin typeface="Source Sans Pro SemiBold" panose="020B0603030403020204" pitchFamily="34" charset="0"/>
              </a:defRPr>
            </a:lvl6pPr>
            <a:lvl7pPr marL="0" indent="0">
              <a:buNone/>
              <a:defRPr sz="1600">
                <a:solidFill>
                  <a:schemeClr val="tx1"/>
                </a:solidFill>
                <a:latin typeface="Source Sans Pro SemiBold" panose="020B0603030403020204" pitchFamily="34" charset="0"/>
              </a:defRPr>
            </a:lvl7pPr>
            <a:lvl8pPr marL="0" indent="0">
              <a:buNone/>
              <a:defRPr sz="1600">
                <a:solidFill>
                  <a:schemeClr val="tx1"/>
                </a:solidFill>
                <a:latin typeface="Source Sans Pro SemiBold" panose="020B0603030403020204" pitchFamily="34" charset="0"/>
              </a:defRPr>
            </a:lvl8pPr>
            <a:lvl9pPr marL="0" indent="0">
              <a:buNone/>
              <a:defRPr sz="1600">
                <a:solidFill>
                  <a:schemeClr val="tx1"/>
                </a:solidFill>
                <a:latin typeface="Source Sans Pro SemiBold" panose="020B0603030403020204" pitchFamily="34" charset="0"/>
              </a:defRPr>
            </a:lvl9pPr>
          </a:lstStyle>
          <a:p>
            <a:pPr lvl="0"/>
            <a:r>
              <a:rPr lang="en-US"/>
              <a:t>Click to edit Master text styles</a:t>
            </a:r>
          </a:p>
        </p:txBody>
      </p:sp>
      <p:sp>
        <p:nvSpPr>
          <p:cNvPr id="4" name="Date Placeholder 3">
            <a:extLst>
              <a:ext uri="{FF2B5EF4-FFF2-40B4-BE49-F238E27FC236}">
                <a16:creationId xmlns:a16="http://schemas.microsoft.com/office/drawing/2014/main" id="{3F9F5EA4-FBBB-E3F7-587B-1B1428F36E9E}"/>
              </a:ext>
            </a:extLst>
          </p:cNvPr>
          <p:cNvSpPr>
            <a:spLocks noGrp="1"/>
          </p:cNvSpPr>
          <p:nvPr>
            <p:ph type="dt" sz="half" idx="10"/>
          </p:nvPr>
        </p:nvSpPr>
        <p:spPr/>
        <p:txBody>
          <a:bodyPr/>
          <a:lstStyle/>
          <a:p>
            <a:r>
              <a:rPr lang="en-US"/>
              <a:t>Month Year</a:t>
            </a:r>
          </a:p>
        </p:txBody>
      </p:sp>
      <p:sp>
        <p:nvSpPr>
          <p:cNvPr id="5" name="Footer Placeholder 4">
            <a:extLst>
              <a:ext uri="{FF2B5EF4-FFF2-40B4-BE49-F238E27FC236}">
                <a16:creationId xmlns:a16="http://schemas.microsoft.com/office/drawing/2014/main" id="{1317DFC8-6D32-385F-FE11-1BB7F04CE87C}"/>
              </a:ext>
            </a:extLst>
          </p:cNvPr>
          <p:cNvSpPr>
            <a:spLocks noGrp="1"/>
          </p:cNvSpPr>
          <p:nvPr>
            <p:ph type="ftr" sz="quarter" idx="11"/>
          </p:nvPr>
        </p:nvSpPr>
        <p:spPr/>
        <p:txBody>
          <a:bodyPr/>
          <a:lstStyle/>
          <a:p>
            <a:r>
              <a:rPr lang="en-US"/>
              <a:t>Presentation name | Month Year  Use Insert Header/Footer to update the disclosure</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10" name="TextBox 9">
            <a:extLst>
              <a:ext uri="{FF2B5EF4-FFF2-40B4-BE49-F238E27FC236}">
                <a16:creationId xmlns:a16="http://schemas.microsoft.com/office/drawing/2014/main" id="{3867F58F-5931-3559-4C06-A08ACF400F6B}"/>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1031864712"/>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slideLayout" Target="../slideLayouts/slideLayout6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63.xml"/><Relationship Id="rId1" Type="http://schemas.openxmlformats.org/officeDocument/2006/relationships/slideLayout" Target="../slideLayouts/slideLayout6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BE9B58E-B29F-0AAE-7866-3B7CDF1B990E}"/>
              </a:ext>
            </a:extLst>
          </p:cNvPr>
          <p:cNvSpPr>
            <a:spLocks noGrp="1"/>
          </p:cNvSpPr>
          <p:nvPr>
            <p:ph type="title"/>
          </p:nvPr>
        </p:nvSpPr>
        <p:spPr>
          <a:xfrm>
            <a:off x="522287" y="365125"/>
            <a:ext cx="11147426" cy="731520"/>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CB48C5F1-3810-0081-7A36-3D0B4A8D79BC}"/>
              </a:ext>
            </a:extLst>
          </p:cNvPr>
          <p:cNvSpPr>
            <a:spLocks noGrp="1"/>
          </p:cNvSpPr>
          <p:nvPr>
            <p:ph type="body" idx="1"/>
          </p:nvPr>
        </p:nvSpPr>
        <p:spPr>
          <a:xfrm>
            <a:off x="522288" y="1643062"/>
            <a:ext cx="11147425" cy="4343399"/>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5F58601C-BEA0-BF93-894C-2C7DDB032891}"/>
              </a:ext>
            </a:extLst>
          </p:cNvPr>
          <p:cNvSpPr>
            <a:spLocks noGrp="1"/>
          </p:cNvSpPr>
          <p:nvPr>
            <p:ph type="dt" sz="half" idx="2"/>
          </p:nvPr>
        </p:nvSpPr>
        <p:spPr>
          <a:xfrm>
            <a:off x="6105469" y="6455664"/>
            <a:ext cx="755566" cy="256032"/>
          </a:xfrm>
          <a:prstGeom prst="rect">
            <a:avLst/>
          </a:prstGeom>
        </p:spPr>
        <p:txBody>
          <a:bodyPr vert="horz" lIns="0" tIns="0" rIns="0" bIns="0" rtlCol="0" anchor="ctr">
            <a:normAutofit/>
          </a:bodyPr>
          <a:lstStyle>
            <a:lvl1pPr>
              <a:defRPr lang="en-US" sz="800" smtClean="0"/>
            </a:lvl1pPr>
            <a:lvl2pPr marL="0" indent="0">
              <a:defRPr sz="800"/>
            </a:lvl2pPr>
            <a:lvl3pPr marL="0" indent="0">
              <a:defRPr sz="800"/>
            </a:lvl3pPr>
            <a:lvl4pPr marL="0" indent="0">
              <a:defRPr sz="800"/>
            </a:lvl4pPr>
            <a:lvl5pPr marL="0" indent="0">
              <a:defRPr sz="800"/>
            </a:lvl5pPr>
            <a:lvl6pPr marL="0" indent="0">
              <a:defRPr sz="800"/>
            </a:lvl6pPr>
            <a:lvl7pPr marL="0" indent="0">
              <a:defRPr sz="800"/>
            </a:lvl7pPr>
            <a:lvl8pPr marL="0" indent="0">
              <a:defRPr sz="800"/>
            </a:lvl8pPr>
            <a:lvl9pPr marL="0" indent="0">
              <a:defRPr sz="800"/>
            </a:lvl9pPr>
          </a:lstStyle>
          <a:p>
            <a:pPr>
              <a:lnSpc>
                <a:spcPct val="90000"/>
              </a:lnSpc>
              <a:spcBef>
                <a:spcPts val="1000"/>
              </a:spcBef>
            </a:pPr>
            <a:r>
              <a:rPr lang="en-US"/>
              <a:t>Month Year</a:t>
            </a:r>
            <a:endParaRPr lang="en-US" dirty="0"/>
          </a:p>
        </p:txBody>
      </p:sp>
      <p:sp>
        <p:nvSpPr>
          <p:cNvPr id="5" name="Footer Placeholder 4">
            <a:extLst>
              <a:ext uri="{FF2B5EF4-FFF2-40B4-BE49-F238E27FC236}">
                <a16:creationId xmlns:a16="http://schemas.microsoft.com/office/drawing/2014/main" id="{9D52F63F-7EAE-448F-A72B-928AE60B27CA}"/>
              </a:ext>
            </a:extLst>
          </p:cNvPr>
          <p:cNvSpPr>
            <a:spLocks noGrp="1"/>
          </p:cNvSpPr>
          <p:nvPr>
            <p:ph type="ftr" sz="quarter" idx="3"/>
          </p:nvPr>
        </p:nvSpPr>
        <p:spPr>
          <a:xfrm>
            <a:off x="2185415" y="6455664"/>
            <a:ext cx="3742309" cy="256032"/>
          </a:xfrm>
          <a:prstGeom prst="rect">
            <a:avLst/>
          </a:prstGeom>
        </p:spPr>
        <p:txBody>
          <a:bodyPr vert="horz" lIns="0" tIns="0" rIns="0" bIns="0" rtlCol="0" anchor="ctr">
            <a:normAutofit/>
          </a:bodyPr>
          <a:lstStyle>
            <a:lvl1pPr algn="l">
              <a:defRPr lang="en-US" sz="800" smtClean="0"/>
            </a:lvl1pPr>
            <a:lvl2pPr marL="0" indent="0" algn="r">
              <a:defRPr sz="800">
                <a:solidFill>
                  <a:schemeClr val="tx1"/>
                </a:solidFill>
              </a:defRPr>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a:lnSpc>
                <a:spcPct val="90000"/>
              </a:lnSpc>
            </a:pPr>
            <a:r>
              <a:rPr lang="en-US" dirty="0"/>
              <a:t>Presentation name | Month Year  Use Insert Header/Footer to update the disclosure</a:t>
            </a:r>
          </a:p>
        </p:txBody>
      </p:sp>
      <p:sp>
        <p:nvSpPr>
          <p:cNvPr id="6" name="Slide Number Placeholder 5">
            <a:extLst>
              <a:ext uri="{FF2B5EF4-FFF2-40B4-BE49-F238E27FC236}">
                <a16:creationId xmlns:a16="http://schemas.microsoft.com/office/drawing/2014/main" id="{B3C92EA8-759B-AF79-093E-BDDDB0786B6F}"/>
              </a:ext>
            </a:extLst>
          </p:cNvPr>
          <p:cNvSpPr>
            <a:spLocks noGrp="1"/>
          </p:cNvSpPr>
          <p:nvPr>
            <p:ph type="sldNum" sz="quarter" idx="4"/>
          </p:nvPr>
        </p:nvSpPr>
        <p:spPr>
          <a:xfrm>
            <a:off x="11450472" y="6455664"/>
            <a:ext cx="226416" cy="256032"/>
          </a:xfrm>
          <a:prstGeom prst="rect">
            <a:avLst/>
          </a:prstGeom>
        </p:spPr>
        <p:txBody>
          <a:bodyPr vert="horz" lIns="0" tIns="0" rIns="0" bIns="0" rtlCol="0" anchor="ctr">
            <a:normAutofit/>
          </a:bodyPr>
          <a:lstStyle>
            <a:lvl1pPr indent="0" algn="r">
              <a:defRPr lang="en-US" sz="800" smtClean="0"/>
            </a:lvl1pPr>
            <a:lvl2pPr marL="0" indent="0" algn="r">
              <a:defRPr sz="800"/>
            </a:lvl2pPr>
            <a:lvl3pPr marL="0" indent="0" algn="r">
              <a:defRPr sz="800"/>
            </a:lvl3pPr>
            <a:lvl4pPr marL="0" indent="0" algn="r">
              <a:defRPr sz="800"/>
            </a:lvl4pPr>
            <a:lvl5pPr marL="0" indent="0" algn="r">
              <a:defRPr sz="800"/>
            </a:lvl5pPr>
            <a:lvl6pPr marL="0" indent="0" algn="r">
              <a:defRPr sz="800"/>
            </a:lvl6pPr>
            <a:lvl7pPr marL="0" indent="0" algn="r">
              <a:defRPr sz="800"/>
            </a:lvl7pPr>
            <a:lvl8pPr marL="0" indent="0" algn="r">
              <a:defRPr sz="800"/>
            </a:lvl8pPr>
            <a:lvl9pPr marL="0" indent="0" algn="r">
              <a:defRPr sz="800"/>
            </a:lvl9pPr>
          </a:lstStyle>
          <a:p>
            <a:pPr>
              <a:lnSpc>
                <a:spcPct val="90000"/>
              </a:lnSpc>
              <a:spcBef>
                <a:spcPts val="1000"/>
              </a:spcBef>
            </a:pPr>
            <a:fld id="{339C9110-F427-4586-9638-A5638F41FBCD}" type="slidenum">
              <a:rPr lang="en-US" smtClean="0"/>
              <a:pPr>
                <a:lnSpc>
                  <a:spcPct val="90000"/>
                </a:lnSpc>
                <a:spcBef>
                  <a:spcPts val="1000"/>
                </a:spcBef>
              </a:pPr>
              <a:t>‹#›</a:t>
            </a:fld>
            <a:endParaRPr lang="en-US" dirty="0"/>
          </a:p>
        </p:txBody>
      </p:sp>
    </p:spTree>
    <p:extLst>
      <p:ext uri="{BB962C8B-B14F-4D97-AF65-F5344CB8AC3E}">
        <p14:creationId xmlns:p14="http://schemas.microsoft.com/office/powerpoint/2010/main" val="17702709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 id="2147483708" r:id="rId48"/>
    <p:sldLayoutId id="2147483709" r:id="rId49"/>
    <p:sldLayoutId id="2147483710" r:id="rId50"/>
    <p:sldLayoutId id="2147483711" r:id="rId51"/>
    <p:sldLayoutId id="2147483712" r:id="rId52"/>
    <p:sldLayoutId id="2147483713" r:id="rId53"/>
    <p:sldLayoutId id="2147483714" r:id="rId54"/>
    <p:sldLayoutId id="2147483715" r:id="rId55"/>
    <p:sldLayoutId id="2147483716" r:id="rId56"/>
    <p:sldLayoutId id="2147483717" r:id="rId57"/>
    <p:sldLayoutId id="2147483718" r:id="rId58"/>
    <p:sldLayoutId id="2147483719" r:id="rId59"/>
    <p:sldLayoutId id="2147483720" r:id="rId60"/>
    <p:sldLayoutId id="2147483721" r:id="rId61"/>
  </p:sldLayoutIdLst>
  <p:hf hdr="0" dt="0"/>
  <p:txStyles>
    <p:titleStyle>
      <a:lvl1pPr algn="l" defTabSz="914400" rtl="0" eaLnBrk="1" latinLnBrk="0" hangingPunct="1">
        <a:lnSpc>
          <a:spcPct val="90000"/>
        </a:lnSpc>
        <a:spcBef>
          <a:spcPct val="0"/>
        </a:spcBef>
        <a:buNone/>
        <a:defRPr sz="2800" kern="1200">
          <a:solidFill>
            <a:schemeClr val="accent1"/>
          </a:solidFill>
          <a:latin typeface="Source Sans Pro Semibold" panose="020B0603030403020204" pitchFamily="34" charset="0"/>
          <a:ea typeface="+mj-ea"/>
          <a:cs typeface="+mj-cs"/>
        </a:defRPr>
      </a:lvl1pPr>
    </p:titleStyle>
    <p:bodyStyle>
      <a:lvl1pPr marL="0" indent="0" algn="l" defTabSz="914400" rtl="0" eaLnBrk="1" latinLnBrk="0" hangingPunct="1">
        <a:lnSpc>
          <a:spcPct val="100000"/>
        </a:lnSpc>
        <a:spcBef>
          <a:spcPts val="1200"/>
        </a:spcBef>
        <a:buFont typeface="Arial" panose="020B0604020202020204" pitchFamily="34" charset="0"/>
        <a:buNone/>
        <a:defRPr sz="1600" kern="1200">
          <a:solidFill>
            <a:schemeClr val="tx1"/>
          </a:solidFill>
          <a:latin typeface="+mn-lt"/>
          <a:ea typeface="+mn-ea"/>
          <a:cs typeface="+mn-cs"/>
        </a:defRPr>
      </a:lvl1pPr>
      <a:lvl2pPr marL="182880" indent="-18288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2pPr>
      <a:lvl3pPr marL="365760" indent="-182880" algn="l" defTabSz="914400" rtl="0" eaLnBrk="1" latinLnBrk="0" hangingPunct="1">
        <a:lnSpc>
          <a:spcPct val="100000"/>
        </a:lnSpc>
        <a:spcBef>
          <a:spcPts val="600"/>
        </a:spcBef>
        <a:buFont typeface="Source Sans Pro" panose="020B0503030403020204" pitchFamily="34" charset="0"/>
        <a:buChar char="–"/>
        <a:defRPr sz="1400" kern="1200">
          <a:solidFill>
            <a:schemeClr val="tx1"/>
          </a:solidFill>
          <a:latin typeface="+mn-lt"/>
          <a:ea typeface="+mn-ea"/>
          <a:cs typeface="+mn-cs"/>
        </a:defRPr>
      </a:lvl3pPr>
      <a:lvl4pPr marL="548640" indent="-182880" algn="l" defTabSz="914400" rtl="0" eaLnBrk="1" latinLnBrk="0" hangingPunct="1">
        <a:lnSpc>
          <a:spcPct val="100000"/>
        </a:lnSpc>
        <a:spcBef>
          <a:spcPts val="600"/>
        </a:spcBef>
        <a:buFont typeface="Arial" panose="020B0604020202020204" pitchFamily="34" charset="0"/>
        <a:buChar char="•"/>
        <a:defRPr sz="1200" kern="1200">
          <a:solidFill>
            <a:schemeClr val="tx1"/>
          </a:solidFill>
          <a:latin typeface="+mn-lt"/>
          <a:ea typeface="+mn-ea"/>
          <a:cs typeface="+mn-cs"/>
        </a:defRPr>
      </a:lvl4pPr>
      <a:lvl5pPr marL="731520" indent="-182880" algn="l" defTabSz="914400" rtl="0" eaLnBrk="1" latinLnBrk="0" hangingPunct="1">
        <a:lnSpc>
          <a:spcPct val="100000"/>
        </a:lnSpc>
        <a:spcBef>
          <a:spcPts val="600"/>
        </a:spcBef>
        <a:buFont typeface="Arial" panose="020B0604020202020204" pitchFamily="34" charset="0"/>
        <a:buChar char="•"/>
        <a:defRPr sz="1000" kern="1200">
          <a:solidFill>
            <a:schemeClr val="tx1"/>
          </a:solidFill>
          <a:latin typeface="+mn-lt"/>
          <a:ea typeface="+mn-ea"/>
          <a:cs typeface="+mn-cs"/>
        </a:defRPr>
      </a:lvl5pPr>
      <a:lvl6pPr marL="731520" indent="-182880" algn="l" defTabSz="914400" rtl="0" eaLnBrk="1" latinLnBrk="0" hangingPunct="1">
        <a:lnSpc>
          <a:spcPct val="100000"/>
        </a:lnSpc>
        <a:spcBef>
          <a:spcPts val="600"/>
        </a:spcBef>
        <a:buFont typeface="Arial" panose="020B0604020202020204" pitchFamily="34" charset="0"/>
        <a:buChar char="•"/>
        <a:defRPr sz="1000" kern="1200">
          <a:solidFill>
            <a:schemeClr val="tx1"/>
          </a:solidFill>
          <a:latin typeface="+mn-lt"/>
          <a:ea typeface="+mn-ea"/>
          <a:cs typeface="+mn-cs"/>
        </a:defRPr>
      </a:lvl6pPr>
      <a:lvl7pPr marL="731520" indent="-182880" algn="l" defTabSz="914400" rtl="0" eaLnBrk="1" latinLnBrk="0" hangingPunct="1">
        <a:lnSpc>
          <a:spcPct val="100000"/>
        </a:lnSpc>
        <a:spcBef>
          <a:spcPts val="600"/>
        </a:spcBef>
        <a:buFont typeface="Arial" panose="020B0604020202020204" pitchFamily="34" charset="0"/>
        <a:buChar char="•"/>
        <a:defRPr sz="1000" kern="1200">
          <a:solidFill>
            <a:schemeClr val="tx1"/>
          </a:solidFill>
          <a:latin typeface="+mn-lt"/>
          <a:ea typeface="+mn-ea"/>
          <a:cs typeface="+mn-cs"/>
        </a:defRPr>
      </a:lvl7pPr>
      <a:lvl8pPr marL="731520" indent="-182880" algn="l" defTabSz="914400" rtl="0" eaLnBrk="1" latinLnBrk="0" hangingPunct="1">
        <a:lnSpc>
          <a:spcPct val="100000"/>
        </a:lnSpc>
        <a:spcBef>
          <a:spcPts val="600"/>
        </a:spcBef>
        <a:buFont typeface="Arial" panose="020B0604020202020204" pitchFamily="34" charset="0"/>
        <a:buChar char="•"/>
        <a:defRPr sz="1000" kern="1200">
          <a:solidFill>
            <a:schemeClr val="tx1"/>
          </a:solidFill>
          <a:latin typeface="+mn-lt"/>
          <a:ea typeface="+mn-ea"/>
          <a:cs typeface="+mn-cs"/>
        </a:defRPr>
      </a:lvl8pPr>
      <a:lvl9pPr marL="731520" indent="-182880" algn="l" defTabSz="914400" rtl="0" eaLnBrk="1" latinLnBrk="0" hangingPunct="1">
        <a:lnSpc>
          <a:spcPct val="100000"/>
        </a:lnSpc>
        <a:spcBef>
          <a:spcPts val="600"/>
        </a:spcBef>
        <a:buFont typeface="Arial" panose="020B0604020202020204" pitchFamily="34" charset="0"/>
        <a:buChar char="•"/>
        <a:defRPr sz="1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15">
          <p15:clr>
            <a:srgbClr val="F26B43"/>
          </p15:clr>
        </p15:guide>
        <p15:guide id="2" pos="329">
          <p15:clr>
            <a:srgbClr val="F26B43"/>
          </p15:clr>
        </p15:guide>
        <p15:guide id="3" pos="7351">
          <p15:clr>
            <a:srgbClr val="F26B43"/>
          </p15:clr>
        </p15:guide>
        <p15:guide id="4" orient="horz" pos="1035">
          <p15:clr>
            <a:srgbClr val="F26B43"/>
          </p15:clr>
        </p15:guide>
        <p15:guide id="5" orient="horz" pos="3772">
          <p15:clr>
            <a:srgbClr val="F26B43"/>
          </p15:clr>
        </p15:guide>
        <p15:guide id="6" orient="horz" pos="3974">
          <p15:clr>
            <a:srgbClr val="F26B43"/>
          </p15:clr>
        </p15:guide>
        <p15:guide id="7" orient="horz" pos="230">
          <p15:clr>
            <a:srgbClr val="F26B43"/>
          </p15:clr>
        </p15:guide>
        <p15:guide id="8" orient="horz" pos="692">
          <p15:clr>
            <a:srgbClr val="F26B43"/>
          </p15:clr>
        </p15:guide>
        <p15:guide id="9" orient="horz" pos="4204">
          <p15:clr>
            <a:srgbClr val="F26B43"/>
          </p15:clr>
        </p15:guide>
        <p15:guide id="11" pos="7563">
          <p15:clr>
            <a:srgbClr val="F26B43"/>
          </p15:clr>
        </p15:guide>
        <p15:guide id="12" pos="117">
          <p15:clr>
            <a:srgbClr val="F26B43"/>
          </p15:clr>
        </p15:guide>
        <p15:guide id="13" orient="horz" pos="4066">
          <p15:clr>
            <a:srgbClr val="F26B43"/>
          </p15:clr>
        </p15:guide>
        <p15:guide id="14" orient="horz" pos="4226">
          <p15:clr>
            <a:srgbClr val="F26B43"/>
          </p15:clr>
        </p15:guide>
        <p15:guide id="15" orient="horz" pos="1325">
          <p15:clr>
            <a:srgbClr val="F26B43"/>
          </p15:clr>
        </p15:guide>
        <p15:guide id="16" pos="3840">
          <p15:clr>
            <a:srgbClr val="F26B43"/>
          </p15:clr>
        </p15:guide>
        <p15:guide id="17" pos="2776">
          <p15:clr>
            <a:srgbClr val="F26B43"/>
          </p15:clr>
        </p15:guide>
        <p15:guide id="19" pos="3996">
          <p15:clr>
            <a:srgbClr val="F26B43"/>
          </p15:clr>
        </p15:guide>
        <p15:guide id="20" pos="3687">
          <p15:clr>
            <a:srgbClr val="F26B43"/>
          </p15:clr>
        </p15:guide>
        <p15:guide id="21" pos="2459">
          <p15:clr>
            <a:srgbClr val="F26B43"/>
          </p15:clr>
        </p15:guide>
        <p15:guide id="22" pos="4907">
          <p15:clr>
            <a:srgbClr val="F26B43"/>
          </p15:clr>
        </p15:guide>
        <p15:guide id="23" pos="5222">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579586" name="Rectangle 2"/>
          <p:cNvSpPr>
            <a:spLocks noGrp="1" noChangeArrowheads="1"/>
          </p:cNvSpPr>
          <p:nvPr>
            <p:ph type="title"/>
          </p:nvPr>
        </p:nvSpPr>
        <p:spPr bwMode="auto">
          <a:xfrm>
            <a:off x="457207" y="280989"/>
            <a:ext cx="11279717" cy="998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ja-JP" altLang="en-US"/>
              <a:t>マスター タイトルの書式設定</a:t>
            </a:r>
            <a:endParaRPr lang="en-US"/>
          </a:p>
        </p:txBody>
      </p:sp>
      <p:sp>
        <p:nvSpPr>
          <p:cNvPr id="579587" name="Rectangle 3"/>
          <p:cNvSpPr>
            <a:spLocks noGrp="1" noChangeArrowheads="1"/>
          </p:cNvSpPr>
          <p:nvPr>
            <p:ph type="body" idx="1"/>
          </p:nvPr>
        </p:nvSpPr>
        <p:spPr bwMode="auto">
          <a:xfrm>
            <a:off x="457207" y="1727239"/>
            <a:ext cx="11279717" cy="42370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Tree>
    <p:extLst>
      <p:ext uri="{BB962C8B-B14F-4D97-AF65-F5344CB8AC3E}">
        <p14:creationId xmlns:p14="http://schemas.microsoft.com/office/powerpoint/2010/main" val="326820498"/>
      </p:ext>
    </p:extLst>
  </p:cSld>
  <p:clrMap bg1="lt1" tx1="dk1" bg2="lt2" tx2="dk2" accent1="accent1" accent2="accent2" accent3="accent3" accent4="accent4" accent5="accent5" accent6="accent6" hlink="hlink" folHlink="folHlink"/>
  <p:sldLayoutIdLst>
    <p:sldLayoutId id="2147483723" r:id="rId1"/>
    <p:sldLayoutId id="2147483724" r:id="rId2"/>
  </p:sldLayoutIdLst>
  <p:hf sldNum="0" hdr="0" dt="0"/>
  <p:txStyles>
    <p:titleStyle>
      <a:lvl1pPr algn="l" rtl="0" eaLnBrk="1" fontAlgn="base" hangingPunct="1">
        <a:lnSpc>
          <a:spcPct val="90000"/>
        </a:lnSpc>
        <a:spcBef>
          <a:spcPct val="0"/>
        </a:spcBef>
        <a:spcAft>
          <a:spcPct val="0"/>
        </a:spcAft>
        <a:defRPr kumimoji="1" sz="5333">
          <a:solidFill>
            <a:srgbClr val="1E4191"/>
          </a:solidFill>
          <a:latin typeface="+mj-lt"/>
          <a:ea typeface="+mj-ea"/>
          <a:cs typeface="+mj-cs"/>
        </a:defRPr>
      </a:lvl1pPr>
      <a:lvl2pPr algn="l" rtl="0" eaLnBrk="1" fontAlgn="base" hangingPunct="1">
        <a:lnSpc>
          <a:spcPct val="90000"/>
        </a:lnSpc>
        <a:spcBef>
          <a:spcPct val="0"/>
        </a:spcBef>
        <a:spcAft>
          <a:spcPct val="0"/>
        </a:spcAft>
        <a:defRPr kumimoji="1" sz="5333">
          <a:solidFill>
            <a:srgbClr val="1E4191"/>
          </a:solidFill>
          <a:latin typeface="GE Inspira Pitch" pitchFamily="34" charset="0"/>
        </a:defRPr>
      </a:lvl2pPr>
      <a:lvl3pPr algn="l" rtl="0" eaLnBrk="1" fontAlgn="base" hangingPunct="1">
        <a:lnSpc>
          <a:spcPct val="90000"/>
        </a:lnSpc>
        <a:spcBef>
          <a:spcPct val="0"/>
        </a:spcBef>
        <a:spcAft>
          <a:spcPct val="0"/>
        </a:spcAft>
        <a:defRPr kumimoji="1" sz="5333">
          <a:solidFill>
            <a:srgbClr val="1E4191"/>
          </a:solidFill>
          <a:latin typeface="GE Inspira Pitch" pitchFamily="34" charset="0"/>
        </a:defRPr>
      </a:lvl3pPr>
      <a:lvl4pPr algn="l" rtl="0" eaLnBrk="1" fontAlgn="base" hangingPunct="1">
        <a:lnSpc>
          <a:spcPct val="90000"/>
        </a:lnSpc>
        <a:spcBef>
          <a:spcPct val="0"/>
        </a:spcBef>
        <a:spcAft>
          <a:spcPct val="0"/>
        </a:spcAft>
        <a:defRPr kumimoji="1" sz="5333">
          <a:solidFill>
            <a:srgbClr val="1E4191"/>
          </a:solidFill>
          <a:latin typeface="GE Inspira Pitch" pitchFamily="34" charset="0"/>
        </a:defRPr>
      </a:lvl4pPr>
      <a:lvl5pPr algn="l" rtl="0" eaLnBrk="1" fontAlgn="base" hangingPunct="1">
        <a:lnSpc>
          <a:spcPct val="90000"/>
        </a:lnSpc>
        <a:spcBef>
          <a:spcPct val="0"/>
        </a:spcBef>
        <a:spcAft>
          <a:spcPct val="0"/>
        </a:spcAft>
        <a:defRPr kumimoji="1" sz="5333">
          <a:solidFill>
            <a:srgbClr val="1E4191"/>
          </a:solidFill>
          <a:latin typeface="GE Inspira Pitch" pitchFamily="34" charset="0"/>
        </a:defRPr>
      </a:lvl5pPr>
      <a:lvl6pPr marL="607685" algn="l" rtl="0" eaLnBrk="1" fontAlgn="base" hangingPunct="1">
        <a:lnSpc>
          <a:spcPct val="90000"/>
        </a:lnSpc>
        <a:spcBef>
          <a:spcPct val="0"/>
        </a:spcBef>
        <a:spcAft>
          <a:spcPct val="0"/>
        </a:spcAft>
        <a:defRPr kumimoji="1" sz="5333">
          <a:solidFill>
            <a:srgbClr val="1E4191"/>
          </a:solidFill>
          <a:latin typeface="GE Inspira Pitch" pitchFamily="34" charset="0"/>
        </a:defRPr>
      </a:lvl6pPr>
      <a:lvl7pPr marL="1215368" algn="l" rtl="0" eaLnBrk="1" fontAlgn="base" hangingPunct="1">
        <a:lnSpc>
          <a:spcPct val="90000"/>
        </a:lnSpc>
        <a:spcBef>
          <a:spcPct val="0"/>
        </a:spcBef>
        <a:spcAft>
          <a:spcPct val="0"/>
        </a:spcAft>
        <a:defRPr kumimoji="1" sz="5333">
          <a:solidFill>
            <a:srgbClr val="1E4191"/>
          </a:solidFill>
          <a:latin typeface="GE Inspira Pitch" pitchFamily="34" charset="0"/>
        </a:defRPr>
      </a:lvl7pPr>
      <a:lvl8pPr marL="1823058" algn="l" rtl="0" eaLnBrk="1" fontAlgn="base" hangingPunct="1">
        <a:lnSpc>
          <a:spcPct val="90000"/>
        </a:lnSpc>
        <a:spcBef>
          <a:spcPct val="0"/>
        </a:spcBef>
        <a:spcAft>
          <a:spcPct val="0"/>
        </a:spcAft>
        <a:defRPr kumimoji="1" sz="5333">
          <a:solidFill>
            <a:srgbClr val="1E4191"/>
          </a:solidFill>
          <a:latin typeface="GE Inspira Pitch" pitchFamily="34" charset="0"/>
        </a:defRPr>
      </a:lvl8pPr>
      <a:lvl9pPr marL="2430738" algn="l" rtl="0" eaLnBrk="1" fontAlgn="base" hangingPunct="1">
        <a:lnSpc>
          <a:spcPct val="90000"/>
        </a:lnSpc>
        <a:spcBef>
          <a:spcPct val="0"/>
        </a:spcBef>
        <a:spcAft>
          <a:spcPct val="0"/>
        </a:spcAft>
        <a:defRPr kumimoji="1" sz="5333">
          <a:solidFill>
            <a:srgbClr val="1E4191"/>
          </a:solidFill>
          <a:latin typeface="GE Inspira Pitch" pitchFamily="34" charset="0"/>
        </a:defRPr>
      </a:lvl9pPr>
    </p:titleStyle>
    <p:bodyStyle>
      <a:lvl1pPr algn="l" rtl="0" eaLnBrk="1" fontAlgn="base" hangingPunct="1">
        <a:lnSpc>
          <a:spcPct val="90000"/>
        </a:lnSpc>
        <a:spcBef>
          <a:spcPct val="50000"/>
        </a:spcBef>
        <a:spcAft>
          <a:spcPct val="0"/>
        </a:spcAft>
        <a:buClr>
          <a:srgbClr val="004880"/>
        </a:buClr>
        <a:defRPr kumimoji="1" sz="4267">
          <a:solidFill>
            <a:srgbClr val="1E4191"/>
          </a:solidFill>
          <a:latin typeface="+mn-lt"/>
          <a:ea typeface="+mn-ea"/>
          <a:cs typeface="+mn-cs"/>
        </a:defRPr>
      </a:lvl1pPr>
      <a:lvl2pPr marL="453650" indent="-451543" algn="l" rtl="0" eaLnBrk="1" fontAlgn="base" hangingPunct="1">
        <a:lnSpc>
          <a:spcPct val="90000"/>
        </a:lnSpc>
        <a:spcBef>
          <a:spcPct val="30000"/>
        </a:spcBef>
        <a:spcAft>
          <a:spcPct val="0"/>
        </a:spcAft>
        <a:buClr>
          <a:srgbClr val="004880"/>
        </a:buClr>
        <a:buFont typeface="GE Inspira Pitch" pitchFamily="34" charset="0"/>
        <a:buChar char="•"/>
        <a:defRPr kumimoji="1" sz="4267">
          <a:solidFill>
            <a:srgbClr val="1E4191"/>
          </a:solidFill>
          <a:latin typeface="+mn-lt"/>
        </a:defRPr>
      </a:lvl2pPr>
      <a:lvl3pPr marL="989601" indent="-384024" algn="l" rtl="0" eaLnBrk="1" fontAlgn="base" hangingPunct="1">
        <a:lnSpc>
          <a:spcPct val="90000"/>
        </a:lnSpc>
        <a:spcBef>
          <a:spcPct val="20000"/>
        </a:spcBef>
        <a:spcAft>
          <a:spcPct val="0"/>
        </a:spcAft>
        <a:buClr>
          <a:srgbClr val="004880"/>
        </a:buClr>
        <a:buChar char="–"/>
        <a:defRPr kumimoji="1" sz="4267">
          <a:solidFill>
            <a:srgbClr val="1E4191"/>
          </a:solidFill>
          <a:latin typeface="+mn-lt"/>
        </a:defRPr>
      </a:lvl3pPr>
      <a:lvl4pPr marL="1523433" indent="-381912" algn="l" rtl="0" eaLnBrk="1" fontAlgn="base" hangingPunct="1">
        <a:lnSpc>
          <a:spcPct val="90000"/>
        </a:lnSpc>
        <a:spcBef>
          <a:spcPct val="10000"/>
        </a:spcBef>
        <a:spcAft>
          <a:spcPct val="0"/>
        </a:spcAft>
        <a:buClr>
          <a:srgbClr val="004880"/>
        </a:buClr>
        <a:buChar char="–"/>
        <a:defRPr kumimoji="1" sz="4267">
          <a:solidFill>
            <a:srgbClr val="1E4191"/>
          </a:solidFill>
          <a:latin typeface="+mn-lt"/>
        </a:defRPr>
      </a:lvl4pPr>
      <a:lvl5pPr marL="2055155" indent="-379799" algn="l" rtl="0" eaLnBrk="1" fontAlgn="base" hangingPunct="1">
        <a:lnSpc>
          <a:spcPct val="90000"/>
        </a:lnSpc>
        <a:spcBef>
          <a:spcPts val="320"/>
        </a:spcBef>
        <a:spcAft>
          <a:spcPct val="0"/>
        </a:spcAft>
        <a:buClr>
          <a:srgbClr val="004880"/>
        </a:buClr>
        <a:buChar char="–"/>
        <a:defRPr kumimoji="1" sz="4267">
          <a:solidFill>
            <a:srgbClr val="1E4191"/>
          </a:solidFill>
          <a:latin typeface="+mn-lt"/>
        </a:defRPr>
      </a:lvl5pPr>
      <a:lvl6pPr marL="2662843" indent="-379799" algn="l" rtl="0" eaLnBrk="1" fontAlgn="base" hangingPunct="1">
        <a:lnSpc>
          <a:spcPct val="90000"/>
        </a:lnSpc>
        <a:spcBef>
          <a:spcPct val="0"/>
        </a:spcBef>
        <a:spcAft>
          <a:spcPct val="0"/>
        </a:spcAft>
        <a:buClr>
          <a:srgbClr val="004880"/>
        </a:buClr>
        <a:buChar char="–"/>
        <a:defRPr kumimoji="1" sz="4267">
          <a:solidFill>
            <a:srgbClr val="1E4191"/>
          </a:solidFill>
          <a:latin typeface="+mn-lt"/>
        </a:defRPr>
      </a:lvl6pPr>
      <a:lvl7pPr marL="3270514" indent="-379799" algn="l" rtl="0" eaLnBrk="1" fontAlgn="base" hangingPunct="1">
        <a:lnSpc>
          <a:spcPct val="90000"/>
        </a:lnSpc>
        <a:spcBef>
          <a:spcPct val="0"/>
        </a:spcBef>
        <a:spcAft>
          <a:spcPct val="0"/>
        </a:spcAft>
        <a:buClr>
          <a:srgbClr val="004880"/>
        </a:buClr>
        <a:buChar char="–"/>
        <a:defRPr kumimoji="1" sz="4267">
          <a:solidFill>
            <a:srgbClr val="1E4191"/>
          </a:solidFill>
          <a:latin typeface="+mn-lt"/>
        </a:defRPr>
      </a:lvl7pPr>
      <a:lvl8pPr marL="3878210" indent="-379799" algn="l" rtl="0" eaLnBrk="1" fontAlgn="base" hangingPunct="1">
        <a:lnSpc>
          <a:spcPct val="90000"/>
        </a:lnSpc>
        <a:spcBef>
          <a:spcPct val="0"/>
        </a:spcBef>
        <a:spcAft>
          <a:spcPct val="0"/>
        </a:spcAft>
        <a:buClr>
          <a:srgbClr val="004880"/>
        </a:buClr>
        <a:buChar char="–"/>
        <a:defRPr kumimoji="1" sz="4267">
          <a:solidFill>
            <a:srgbClr val="1E4191"/>
          </a:solidFill>
          <a:latin typeface="+mn-lt"/>
        </a:defRPr>
      </a:lvl8pPr>
      <a:lvl9pPr marL="4485892" indent="-379799" algn="l" rtl="0" eaLnBrk="1" fontAlgn="base" hangingPunct="1">
        <a:lnSpc>
          <a:spcPct val="90000"/>
        </a:lnSpc>
        <a:spcBef>
          <a:spcPct val="0"/>
        </a:spcBef>
        <a:spcAft>
          <a:spcPct val="0"/>
        </a:spcAft>
        <a:buClr>
          <a:srgbClr val="004880"/>
        </a:buClr>
        <a:buChar char="–"/>
        <a:defRPr kumimoji="1" sz="4267">
          <a:solidFill>
            <a:srgbClr val="1E4191"/>
          </a:solidFill>
          <a:latin typeface="+mn-lt"/>
        </a:defRPr>
      </a:lvl9pPr>
    </p:bodyStyle>
    <p:otherStyle>
      <a:defPPr>
        <a:defRPr lang="en-US"/>
      </a:defPPr>
      <a:lvl1pPr marL="0" algn="l" defTabSz="1215368" rtl="0" eaLnBrk="1" latinLnBrk="0" hangingPunct="1">
        <a:defRPr kumimoji="1" sz="2400" kern="1200">
          <a:solidFill>
            <a:schemeClr val="tx1"/>
          </a:solidFill>
          <a:latin typeface="+mn-lt"/>
          <a:ea typeface="+mn-ea"/>
          <a:cs typeface="+mn-cs"/>
        </a:defRPr>
      </a:lvl1pPr>
      <a:lvl2pPr marL="607685" algn="l" defTabSz="1215368" rtl="0" eaLnBrk="1" latinLnBrk="0" hangingPunct="1">
        <a:defRPr kumimoji="1" sz="2400" kern="1200">
          <a:solidFill>
            <a:schemeClr val="tx1"/>
          </a:solidFill>
          <a:latin typeface="+mn-lt"/>
          <a:ea typeface="+mn-ea"/>
          <a:cs typeface="+mn-cs"/>
        </a:defRPr>
      </a:lvl2pPr>
      <a:lvl3pPr marL="1215368" algn="l" defTabSz="1215368" rtl="0" eaLnBrk="1" latinLnBrk="0" hangingPunct="1">
        <a:defRPr kumimoji="1" sz="2400" kern="1200">
          <a:solidFill>
            <a:schemeClr val="tx1"/>
          </a:solidFill>
          <a:latin typeface="+mn-lt"/>
          <a:ea typeface="+mn-ea"/>
          <a:cs typeface="+mn-cs"/>
        </a:defRPr>
      </a:lvl3pPr>
      <a:lvl4pPr marL="1823058" algn="l" defTabSz="1215368" rtl="0" eaLnBrk="1" latinLnBrk="0" hangingPunct="1">
        <a:defRPr kumimoji="1" sz="2400" kern="1200">
          <a:solidFill>
            <a:schemeClr val="tx1"/>
          </a:solidFill>
          <a:latin typeface="+mn-lt"/>
          <a:ea typeface="+mn-ea"/>
          <a:cs typeface="+mn-cs"/>
        </a:defRPr>
      </a:lvl4pPr>
      <a:lvl5pPr marL="2430738" algn="l" defTabSz="1215368" rtl="0" eaLnBrk="1" latinLnBrk="0" hangingPunct="1">
        <a:defRPr kumimoji="1" sz="2400" kern="1200">
          <a:solidFill>
            <a:schemeClr val="tx1"/>
          </a:solidFill>
          <a:latin typeface="+mn-lt"/>
          <a:ea typeface="+mn-ea"/>
          <a:cs typeface="+mn-cs"/>
        </a:defRPr>
      </a:lvl5pPr>
      <a:lvl6pPr marL="3038424" algn="l" defTabSz="1215368" rtl="0" eaLnBrk="1" latinLnBrk="0" hangingPunct="1">
        <a:defRPr kumimoji="1" sz="2400" kern="1200">
          <a:solidFill>
            <a:schemeClr val="tx1"/>
          </a:solidFill>
          <a:latin typeface="+mn-lt"/>
          <a:ea typeface="+mn-ea"/>
          <a:cs typeface="+mn-cs"/>
        </a:defRPr>
      </a:lvl6pPr>
      <a:lvl7pPr marL="3646106" algn="l" defTabSz="1215368" rtl="0" eaLnBrk="1" latinLnBrk="0" hangingPunct="1">
        <a:defRPr kumimoji="1" sz="2400" kern="1200">
          <a:solidFill>
            <a:schemeClr val="tx1"/>
          </a:solidFill>
          <a:latin typeface="+mn-lt"/>
          <a:ea typeface="+mn-ea"/>
          <a:cs typeface="+mn-cs"/>
        </a:defRPr>
      </a:lvl7pPr>
      <a:lvl8pPr marL="4253794" algn="l" defTabSz="1215368" rtl="0" eaLnBrk="1" latinLnBrk="0" hangingPunct="1">
        <a:defRPr kumimoji="1" sz="2400" kern="1200">
          <a:solidFill>
            <a:schemeClr val="tx1"/>
          </a:solidFill>
          <a:latin typeface="+mn-lt"/>
          <a:ea typeface="+mn-ea"/>
          <a:cs typeface="+mn-cs"/>
        </a:defRPr>
      </a:lvl8pPr>
      <a:lvl9pPr marL="4861478" algn="l" defTabSz="1215368" rtl="0" eaLnBrk="1" latinLnBrk="0" hangingPunct="1">
        <a:defRPr kumimoji="1"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regist11.smp.ne.jp/regist/is?SMPFORM=ofp-ndndr-81cdea7abf522f7d66c4d98305c9d63a" TargetMode="External"/><Relationship Id="rId2" Type="http://schemas.openxmlformats.org/officeDocument/2006/relationships/notesSlide" Target="../notesSlides/notesSlide1.xml"/><Relationship Id="rId1" Type="http://schemas.openxmlformats.org/officeDocument/2006/relationships/slideLayout" Target="../slideLayouts/slideLayout6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テキスト ボックス 1"/>
          <p:cNvSpPr txBox="1"/>
          <p:nvPr/>
        </p:nvSpPr>
        <p:spPr>
          <a:xfrm>
            <a:off x="220135" y="250130"/>
            <a:ext cx="11745443" cy="6124946"/>
          </a:xfrm>
          <a:prstGeom prst="rect">
            <a:avLst/>
          </a:prstGeom>
          <a:noFill/>
        </p:spPr>
        <p:txBody>
          <a:bodyPr wrap="square" rtlCol="0">
            <a:spAutoFit/>
          </a:bodyPr>
          <a:lstStyle/>
          <a:p>
            <a:pPr defTabSz="1219170" eaLnBrk="0" fontAlgn="base" hangingPunct="0">
              <a:spcBef>
                <a:spcPct val="0"/>
              </a:spcBef>
              <a:spcAft>
                <a:spcPct val="0"/>
              </a:spcAft>
              <a:defRPr/>
            </a:pPr>
            <a:r>
              <a:rPr kumimoji="1" lang="ja-JP" altLang="en-US" sz="2667" dirty="0">
                <a:solidFill>
                  <a:srgbClr val="FFFFFF"/>
                </a:solidFill>
                <a:latin typeface="Source Sans Pro" panose="020B0503030403020204" pitchFamily="34" charset="0"/>
                <a:ea typeface="源ノ角ゴシック JP" panose="020B0500000000000000" pitchFamily="34" charset="-128"/>
              </a:rPr>
              <a:t>イメージコンテストへの参加ありがとうございます。</a:t>
            </a:r>
            <a:endParaRPr kumimoji="1" lang="en-US" altLang="ja-JP" sz="2667" dirty="0">
              <a:solidFill>
                <a:srgbClr val="FFFFFF"/>
              </a:solidFill>
              <a:latin typeface="Source Sans Pro" panose="020B0503030403020204" pitchFamily="34" charset="0"/>
              <a:ea typeface="源ノ角ゴシック JP" panose="020B0500000000000000" pitchFamily="34" charset="-128"/>
            </a:endParaRPr>
          </a:p>
          <a:p>
            <a:pPr defTabSz="1219170" eaLnBrk="0" fontAlgn="base" hangingPunct="0">
              <a:spcBef>
                <a:spcPct val="0"/>
              </a:spcBef>
              <a:spcAft>
                <a:spcPct val="0"/>
              </a:spcAft>
              <a:defRPr/>
            </a:pPr>
            <a:r>
              <a:rPr kumimoji="1" lang="ja-JP" altLang="en-US" sz="2667" dirty="0">
                <a:solidFill>
                  <a:srgbClr val="FFFFFF"/>
                </a:solidFill>
                <a:latin typeface="Source Sans Pro" panose="020B0503030403020204" pitchFamily="34" charset="0"/>
                <a:ea typeface="源ノ角ゴシック JP" panose="020B0500000000000000" pitchFamily="34" charset="-128"/>
              </a:rPr>
              <a:t>以下に注意事項を記載致します。</a:t>
            </a:r>
            <a:endParaRPr kumimoji="1" lang="en-US" altLang="ja-JP" sz="2667" dirty="0">
              <a:solidFill>
                <a:srgbClr val="FFFFFF"/>
              </a:solidFill>
              <a:latin typeface="Source Sans Pro" panose="020B0503030403020204" pitchFamily="34" charset="0"/>
              <a:ea typeface="源ノ角ゴシック JP" panose="020B0500000000000000" pitchFamily="34" charset="-128"/>
            </a:endParaRPr>
          </a:p>
          <a:p>
            <a:pPr defTabSz="1219170" eaLnBrk="0" fontAlgn="base" hangingPunct="0">
              <a:spcBef>
                <a:spcPct val="0"/>
              </a:spcBef>
              <a:spcAft>
                <a:spcPct val="0"/>
              </a:spcAft>
              <a:defRPr/>
            </a:pPr>
            <a:endParaRPr kumimoji="1" lang="en-US" altLang="ja-JP" sz="2667" dirty="0">
              <a:solidFill>
                <a:srgbClr val="FFFFFF"/>
              </a:solidFill>
              <a:latin typeface="Source Sans Pro" panose="020B0503030403020204" pitchFamily="34" charset="0"/>
              <a:ea typeface="源ノ角ゴシック JP" panose="020B0500000000000000" pitchFamily="34" charset="-128"/>
            </a:endParaRPr>
          </a:p>
          <a:p>
            <a:pPr marL="609585" indent="-609585" defTabSz="1219170" eaLnBrk="0" fontAlgn="base" hangingPunct="0">
              <a:spcBef>
                <a:spcPct val="0"/>
              </a:spcBef>
              <a:spcAft>
                <a:spcPct val="0"/>
              </a:spcAft>
              <a:buFontTx/>
              <a:buAutoNum type="arabicParenR"/>
              <a:defRPr/>
            </a:pPr>
            <a:r>
              <a:rPr kumimoji="1" lang="en-US" altLang="ja-JP" sz="2400" dirty="0">
                <a:solidFill>
                  <a:srgbClr val="FFFFFF"/>
                </a:solidFill>
                <a:latin typeface="Source Sans Pro" panose="020B0503030403020204" pitchFamily="34" charset="0"/>
                <a:ea typeface="源ノ角ゴシック JP" panose="020B0500000000000000" pitchFamily="34" charset="-128"/>
              </a:rPr>
              <a:t>4</a:t>
            </a:r>
            <a:r>
              <a:rPr kumimoji="1" lang="ja-JP" altLang="en-US" sz="2400" dirty="0">
                <a:solidFill>
                  <a:srgbClr val="FFFFFF"/>
                </a:solidFill>
                <a:latin typeface="Source Sans Pro" panose="020B0503030403020204" pitchFamily="34" charset="0"/>
                <a:ea typeface="源ノ角ゴシック JP" panose="020B0500000000000000" pitchFamily="34" charset="-128"/>
              </a:rPr>
              <a:t>～</a:t>
            </a:r>
            <a:r>
              <a:rPr kumimoji="1" lang="en-US" altLang="ja-JP" sz="2400" dirty="0">
                <a:solidFill>
                  <a:srgbClr val="FFFFFF"/>
                </a:solidFill>
                <a:latin typeface="Source Sans Pro" panose="020B0503030403020204" pitchFamily="34" charset="0"/>
                <a:ea typeface="源ノ角ゴシック JP" panose="020B0500000000000000" pitchFamily="34" charset="-128"/>
              </a:rPr>
              <a:t>6</a:t>
            </a:r>
            <a:r>
              <a:rPr kumimoji="1" lang="ja-JP" altLang="en-US" sz="2400" dirty="0">
                <a:solidFill>
                  <a:srgbClr val="FFFFFF"/>
                </a:solidFill>
                <a:latin typeface="Source Sans Pro" panose="020B0503030403020204" pitchFamily="34" charset="0"/>
                <a:ea typeface="源ノ角ゴシック JP" panose="020B0500000000000000" pitchFamily="34" charset="-128"/>
              </a:rPr>
              <a:t>ページのスライドが、コンテストのテンプレートになります。</a:t>
            </a:r>
            <a:endParaRPr kumimoji="1" lang="en-US" altLang="ja-JP" sz="2400" dirty="0">
              <a:solidFill>
                <a:srgbClr val="FFFFFF"/>
              </a:solidFill>
              <a:latin typeface="Source Sans Pro" panose="020B0503030403020204" pitchFamily="34" charset="0"/>
              <a:ea typeface="源ノ角ゴシック JP" panose="020B0500000000000000" pitchFamily="34" charset="-128"/>
            </a:endParaRPr>
          </a:p>
          <a:p>
            <a:pPr marL="609585" indent="-609585" defTabSz="1219170" eaLnBrk="0" fontAlgn="base" hangingPunct="0">
              <a:spcBef>
                <a:spcPct val="0"/>
              </a:spcBef>
              <a:spcAft>
                <a:spcPct val="0"/>
              </a:spcAft>
              <a:buFontTx/>
              <a:buAutoNum type="arabicParenR"/>
              <a:defRPr/>
            </a:pPr>
            <a:r>
              <a:rPr kumimoji="1" lang="en-US" altLang="ja-JP" sz="2400" dirty="0">
                <a:solidFill>
                  <a:srgbClr val="FFFFFF"/>
                </a:solidFill>
                <a:latin typeface="Source Sans Pro" panose="020B0503030403020204" pitchFamily="34" charset="0"/>
                <a:ea typeface="源ノ角ゴシック JP" panose="020B0500000000000000" pitchFamily="34" charset="-128"/>
              </a:rPr>
              <a:t>1</a:t>
            </a:r>
            <a:r>
              <a:rPr kumimoji="1" lang="ja-JP" altLang="en-US" sz="2400" dirty="0">
                <a:solidFill>
                  <a:srgbClr val="FFFFFF"/>
                </a:solidFill>
                <a:latin typeface="Source Sans Pro" panose="020B0503030403020204" pitchFamily="34" charset="0"/>
                <a:ea typeface="源ノ角ゴシック JP" panose="020B0500000000000000" pitchFamily="34" charset="-128"/>
              </a:rPr>
              <a:t>症例につき、撮影条件等を含め</a:t>
            </a:r>
            <a:r>
              <a:rPr kumimoji="1" lang="en-US" altLang="ja-JP" sz="2400" dirty="0">
                <a:solidFill>
                  <a:srgbClr val="FFFFFF"/>
                </a:solidFill>
                <a:latin typeface="Source Sans Pro" panose="020B0503030403020204" pitchFamily="34" charset="0"/>
                <a:ea typeface="源ノ角ゴシック JP" panose="020B0500000000000000" pitchFamily="34" charset="-128"/>
              </a:rPr>
              <a:t>3</a:t>
            </a:r>
            <a:r>
              <a:rPr kumimoji="1" lang="ja-JP" altLang="en-US" sz="2400" dirty="0">
                <a:solidFill>
                  <a:srgbClr val="FFFFFF"/>
                </a:solidFill>
                <a:latin typeface="Source Sans Pro" panose="020B0503030403020204" pitchFamily="34" charset="0"/>
                <a:ea typeface="源ノ角ゴシック JP" panose="020B0500000000000000" pitchFamily="34" charset="-128"/>
              </a:rPr>
              <a:t>ページまでで作成ください。</a:t>
            </a:r>
            <a:endParaRPr kumimoji="1" lang="en-US" altLang="ja-JP" sz="2400" dirty="0">
              <a:solidFill>
                <a:srgbClr val="FFFFFF"/>
              </a:solidFill>
              <a:latin typeface="Source Sans Pro" panose="020B0503030403020204" pitchFamily="34" charset="0"/>
              <a:ea typeface="源ノ角ゴシック JP" panose="020B0500000000000000" pitchFamily="34" charset="-128"/>
            </a:endParaRPr>
          </a:p>
          <a:p>
            <a:pPr marL="609585" indent="-609585">
              <a:buFontTx/>
              <a:buAutoNum type="arabicParenR"/>
            </a:pPr>
            <a:r>
              <a:rPr kumimoji="1" lang="en-US" altLang="ja-JP" sz="2400" dirty="0">
                <a:solidFill>
                  <a:srgbClr val="FFFFFF"/>
                </a:solidFill>
                <a:latin typeface="Source Sans Pro" panose="020B0503030403020204" pitchFamily="34" charset="0"/>
                <a:ea typeface="源ノ角ゴシック JP" panose="020B0500000000000000" pitchFamily="34" charset="-128"/>
              </a:rPr>
              <a:t>4</a:t>
            </a:r>
            <a:r>
              <a:rPr kumimoji="1" lang="ja-JP" altLang="en-US" sz="2400" dirty="0">
                <a:solidFill>
                  <a:srgbClr val="FFFFFF"/>
                </a:solidFill>
                <a:latin typeface="Source Sans Pro" panose="020B0503030403020204" pitchFamily="34" charset="0"/>
                <a:ea typeface="源ノ角ゴシック JP" panose="020B0500000000000000" pitchFamily="34" charset="-128"/>
              </a:rPr>
              <a:t>ページ目は、投票画面上でサムネイル表示されます。</a:t>
            </a:r>
            <a:r>
              <a:rPr kumimoji="1" lang="en-US" altLang="ja-JP" sz="2400" dirty="0">
                <a:solidFill>
                  <a:srgbClr val="FFFFFF"/>
                </a:solidFill>
                <a:latin typeface="Source Sans Pro" panose="020B0503030403020204" pitchFamily="34" charset="0"/>
                <a:ea typeface="源ノ角ゴシック JP" panose="020B0500000000000000" pitchFamily="34" charset="-128"/>
              </a:rPr>
              <a:t>PR</a:t>
            </a:r>
            <a:r>
              <a:rPr kumimoji="1" lang="ja-JP" altLang="en-US" sz="2400" dirty="0">
                <a:solidFill>
                  <a:srgbClr val="FFFFFF"/>
                </a:solidFill>
                <a:latin typeface="Source Sans Pro" panose="020B0503030403020204" pitchFamily="34" charset="0"/>
                <a:ea typeface="源ノ角ゴシック JP" panose="020B0500000000000000" pitchFamily="34" charset="-128"/>
              </a:rPr>
              <a:t>コメントやキーワード、キー画像を掲載ください。</a:t>
            </a:r>
            <a:endParaRPr kumimoji="1" lang="en-US" altLang="ja-JP" sz="2400" dirty="0">
              <a:solidFill>
                <a:srgbClr val="FFFFFF"/>
              </a:solidFill>
              <a:latin typeface="Source Sans Pro" panose="020B0503030403020204" pitchFamily="34" charset="0"/>
              <a:ea typeface="源ノ角ゴシック JP" panose="020B0500000000000000" pitchFamily="34" charset="-128"/>
            </a:endParaRPr>
          </a:p>
          <a:p>
            <a:pPr marL="609585" indent="-609585">
              <a:buFontTx/>
              <a:buAutoNum type="arabicParenR"/>
            </a:pPr>
            <a:r>
              <a:rPr kumimoji="1" lang="en-US" altLang="ja-JP" sz="2400" dirty="0">
                <a:solidFill>
                  <a:srgbClr val="FFFFFF"/>
                </a:solidFill>
                <a:latin typeface="Source Sans Pro" panose="020B0503030403020204" pitchFamily="34" charset="0"/>
                <a:ea typeface="源ノ角ゴシック JP" panose="020B0500000000000000" pitchFamily="34" charset="-128"/>
              </a:rPr>
              <a:t>5</a:t>
            </a:r>
            <a:r>
              <a:rPr kumimoji="1" lang="ja-JP" altLang="en-US" sz="2400" dirty="0">
                <a:solidFill>
                  <a:srgbClr val="FFFFFF"/>
                </a:solidFill>
                <a:latin typeface="Source Sans Pro" panose="020B0503030403020204" pitchFamily="34" charset="0"/>
                <a:ea typeface="源ノ角ゴシック JP" panose="020B0500000000000000" pitchFamily="34" charset="-128"/>
              </a:rPr>
              <a:t>ページ目左側には、各画像におけるポイント（撮影の工夫、画像作成の工夫）など、</a:t>
            </a:r>
            <a:r>
              <a:rPr kumimoji="1" lang="en-US" altLang="ja-JP" sz="2400" dirty="0">
                <a:solidFill>
                  <a:srgbClr val="FFFFFF"/>
                </a:solidFill>
                <a:latin typeface="Source Sans Pro" panose="020B0503030403020204" pitchFamily="34" charset="0"/>
                <a:ea typeface="源ノ角ゴシック JP" panose="020B0500000000000000" pitchFamily="34" charset="-128"/>
              </a:rPr>
              <a:t>PR</a:t>
            </a:r>
            <a:r>
              <a:rPr kumimoji="1" lang="ja-JP" altLang="en-US" sz="2400" dirty="0">
                <a:solidFill>
                  <a:srgbClr val="FFFFFF"/>
                </a:solidFill>
                <a:latin typeface="Source Sans Pro" panose="020B0503030403020204" pitchFamily="34" charset="0"/>
                <a:ea typeface="源ノ角ゴシック JP" panose="020B0500000000000000" pitchFamily="34" charset="-128"/>
              </a:rPr>
              <a:t>コメントを記載下さい。</a:t>
            </a:r>
            <a:endParaRPr kumimoji="1" lang="en-US" altLang="ja-JP" sz="2400" dirty="0">
              <a:solidFill>
                <a:srgbClr val="FFFFFF"/>
              </a:solidFill>
              <a:latin typeface="Source Sans Pro" panose="020B0503030403020204" pitchFamily="34" charset="0"/>
              <a:ea typeface="源ノ角ゴシック JP" panose="020B0500000000000000" pitchFamily="34" charset="-128"/>
            </a:endParaRPr>
          </a:p>
          <a:p>
            <a:pPr marL="609585" indent="-609585" defTabSz="1219170" eaLnBrk="0" fontAlgn="base" hangingPunct="0">
              <a:spcBef>
                <a:spcPct val="0"/>
              </a:spcBef>
              <a:spcAft>
                <a:spcPct val="0"/>
              </a:spcAft>
              <a:buFontTx/>
              <a:buAutoNum type="arabicParenR"/>
              <a:defRPr/>
            </a:pPr>
            <a:r>
              <a:rPr kumimoji="1" lang="ja-JP" altLang="en-US" sz="2400" dirty="0">
                <a:solidFill>
                  <a:srgbClr val="FFFFFF"/>
                </a:solidFill>
                <a:latin typeface="Source Sans Pro" panose="020B0503030403020204" pitchFamily="34" charset="0"/>
                <a:ea typeface="源ノ角ゴシック JP" panose="020B0500000000000000" pitchFamily="34" charset="-128"/>
              </a:rPr>
              <a:t>動画の添付は可能です。アニメーション設定はお控えください。</a:t>
            </a:r>
            <a:endParaRPr kumimoji="1" lang="en-US" altLang="ja-JP" sz="2400" dirty="0">
              <a:solidFill>
                <a:srgbClr val="FFFFFF"/>
              </a:solidFill>
              <a:latin typeface="Source Sans Pro" panose="020B0503030403020204" pitchFamily="34" charset="0"/>
              <a:ea typeface="源ノ角ゴシック JP" panose="020B0500000000000000" pitchFamily="34" charset="-128"/>
            </a:endParaRPr>
          </a:p>
          <a:p>
            <a:pPr marL="609585" indent="-609585" defTabSz="1219170" eaLnBrk="0" fontAlgn="base" hangingPunct="0">
              <a:spcBef>
                <a:spcPct val="0"/>
              </a:spcBef>
              <a:spcAft>
                <a:spcPct val="0"/>
              </a:spcAft>
              <a:buFontTx/>
              <a:buAutoNum type="arabicParenR"/>
              <a:defRPr/>
            </a:pPr>
            <a:r>
              <a:rPr kumimoji="1" lang="en-US" altLang="ja-JP" sz="2400" dirty="0">
                <a:solidFill>
                  <a:srgbClr val="FFFFFF"/>
                </a:solidFill>
                <a:latin typeface="Source Sans Pro" panose="020B0503030403020204" pitchFamily="34" charset="0"/>
                <a:ea typeface="源ノ角ゴシック JP" panose="020B0500000000000000" pitchFamily="34" charset="-128"/>
              </a:rPr>
              <a:t>6</a:t>
            </a:r>
            <a:r>
              <a:rPr kumimoji="1" lang="ja-JP" altLang="en-US" sz="2400" dirty="0">
                <a:solidFill>
                  <a:srgbClr val="FFFFFF"/>
                </a:solidFill>
                <a:latin typeface="Source Sans Pro" panose="020B0503030403020204" pitchFamily="34" charset="0"/>
                <a:ea typeface="源ノ角ゴシック JP" panose="020B0500000000000000" pitchFamily="34" charset="-128"/>
              </a:rPr>
              <a:t>ページ目は被検者情報・撮像条件情報・造影条件情報などの記載をお願いします。アイディア部門の場合は不要でしたら記載しなくて構いません。</a:t>
            </a:r>
            <a:endParaRPr kumimoji="1" lang="en-US" altLang="ja-JP" sz="2400" dirty="0">
              <a:solidFill>
                <a:srgbClr val="FFFFFF"/>
              </a:solidFill>
              <a:latin typeface="Source Sans Pro" panose="020B0503030403020204" pitchFamily="34" charset="0"/>
              <a:ea typeface="源ノ角ゴシック JP" panose="020B0500000000000000" pitchFamily="34" charset="-128"/>
            </a:endParaRPr>
          </a:p>
          <a:p>
            <a:pPr marL="609585" indent="-609585" defTabSz="1219170" eaLnBrk="0" fontAlgn="base" hangingPunct="0">
              <a:spcBef>
                <a:spcPct val="0"/>
              </a:spcBef>
              <a:spcAft>
                <a:spcPct val="0"/>
              </a:spcAft>
              <a:buFontTx/>
              <a:buAutoNum type="arabicParenR"/>
              <a:defRPr/>
            </a:pPr>
            <a:r>
              <a:rPr kumimoji="1" lang="ja-JP" altLang="en-US" sz="2400" dirty="0">
                <a:solidFill>
                  <a:srgbClr val="FFFFFF"/>
                </a:solidFill>
                <a:latin typeface="Source Sans Pro" panose="020B0503030403020204" pitchFamily="34" charset="0"/>
                <a:ea typeface="源ノ角ゴシック JP" panose="020B0500000000000000" pitchFamily="34" charset="-128"/>
              </a:rPr>
              <a:t>心臓</a:t>
            </a:r>
            <a:r>
              <a:rPr kumimoji="1" lang="en-US" altLang="ja-JP" sz="2400" dirty="0">
                <a:solidFill>
                  <a:srgbClr val="FFFFFF"/>
                </a:solidFill>
                <a:latin typeface="Source Sans Pro" panose="020B0503030403020204" pitchFamily="34" charset="0"/>
                <a:ea typeface="源ノ角ゴシック JP" panose="020B0500000000000000" pitchFamily="34" charset="-128"/>
              </a:rPr>
              <a:t>CT</a:t>
            </a:r>
            <a:r>
              <a:rPr kumimoji="1" lang="ja-JP" altLang="en-US" sz="2400" dirty="0">
                <a:solidFill>
                  <a:srgbClr val="FFFFFF"/>
                </a:solidFill>
                <a:latin typeface="Source Sans Pro" panose="020B0503030403020204" pitchFamily="34" charset="0"/>
                <a:ea typeface="源ノ角ゴシック JP" panose="020B0500000000000000" pitchFamily="34" charset="-128"/>
              </a:rPr>
              <a:t>の場合は、</a:t>
            </a:r>
            <a:r>
              <a:rPr kumimoji="1" lang="en-US" altLang="ja-JP" sz="2400" dirty="0">
                <a:solidFill>
                  <a:srgbClr val="FFFFFF"/>
                </a:solidFill>
                <a:latin typeface="Source Sans Pro" panose="020B0503030403020204" pitchFamily="34" charset="0"/>
                <a:ea typeface="源ノ角ゴシック JP" panose="020B0500000000000000" pitchFamily="34" charset="-128"/>
              </a:rPr>
              <a:t>ECG</a:t>
            </a:r>
            <a:r>
              <a:rPr kumimoji="1" lang="ja-JP" altLang="en-US" sz="2400" dirty="0">
                <a:solidFill>
                  <a:srgbClr val="FFFFFF"/>
                </a:solidFill>
                <a:latin typeface="Source Sans Pro" panose="020B0503030403020204" pitchFamily="34" charset="0"/>
                <a:ea typeface="源ノ角ゴシック JP" panose="020B0500000000000000" pitchFamily="34" charset="-128"/>
              </a:rPr>
              <a:t>波形の貼り付けをお願いします。</a:t>
            </a:r>
            <a:endParaRPr kumimoji="1" lang="en-US" altLang="ja-JP" sz="2400" dirty="0">
              <a:solidFill>
                <a:srgbClr val="FFFFFF"/>
              </a:solidFill>
              <a:latin typeface="Source Sans Pro" panose="020B0503030403020204" pitchFamily="34" charset="0"/>
              <a:ea typeface="源ノ角ゴシック JP" panose="020B0500000000000000" pitchFamily="34" charset="-128"/>
            </a:endParaRPr>
          </a:p>
          <a:p>
            <a:pPr marL="609585" indent="-609585" defTabSz="1219170" eaLnBrk="0" fontAlgn="base" hangingPunct="0">
              <a:spcBef>
                <a:spcPct val="0"/>
              </a:spcBef>
              <a:spcAft>
                <a:spcPct val="0"/>
              </a:spcAft>
              <a:buFontTx/>
              <a:buAutoNum type="arabicParenR"/>
              <a:defRPr/>
            </a:pPr>
            <a:r>
              <a:rPr kumimoji="1" lang="ja-JP" altLang="en-US" sz="2400" dirty="0">
                <a:solidFill>
                  <a:srgbClr val="FFFFFF"/>
                </a:solidFill>
                <a:latin typeface="Source Sans Pro" panose="020B0503030403020204" pitchFamily="34" charset="0"/>
                <a:ea typeface="源ノ角ゴシック JP" panose="020B0500000000000000" pitchFamily="34" charset="-128"/>
              </a:rPr>
              <a:t>作成いただいたスライドを応募フォームよりご登録後に送られてくる指定</a:t>
            </a:r>
            <a:r>
              <a:rPr kumimoji="1" lang="en-US" altLang="ja-JP" sz="2400" dirty="0">
                <a:solidFill>
                  <a:srgbClr val="FFFFFF"/>
                </a:solidFill>
                <a:latin typeface="Source Sans Pro" panose="020B0503030403020204" pitchFamily="34" charset="0"/>
                <a:ea typeface="源ノ角ゴシック JP" panose="020B0500000000000000" pitchFamily="34" charset="-128"/>
              </a:rPr>
              <a:t>URL</a:t>
            </a:r>
            <a:r>
              <a:rPr kumimoji="1" lang="ja-JP" altLang="en-US" sz="2400" dirty="0">
                <a:solidFill>
                  <a:srgbClr val="FFFFFF"/>
                </a:solidFill>
                <a:latin typeface="Source Sans Pro" panose="020B0503030403020204" pitchFamily="34" charset="0"/>
                <a:ea typeface="源ノ角ゴシック JP" panose="020B0500000000000000" pitchFamily="34" charset="-128"/>
              </a:rPr>
              <a:t>へアップロードください。</a:t>
            </a:r>
            <a:endParaRPr kumimoji="1" lang="en-US" altLang="ja-JP" sz="2400" dirty="0">
              <a:solidFill>
                <a:srgbClr val="FFFFFF"/>
              </a:solidFill>
              <a:latin typeface="Source Sans Pro" panose="020B0503030403020204" pitchFamily="34" charset="0"/>
              <a:ea typeface="源ノ角ゴシック JP" panose="020B0500000000000000" pitchFamily="34" charset="-128"/>
            </a:endParaRPr>
          </a:p>
          <a:p>
            <a:pPr defTabSz="1219170" eaLnBrk="0" fontAlgn="base" hangingPunct="0">
              <a:spcBef>
                <a:spcPct val="0"/>
              </a:spcBef>
              <a:spcAft>
                <a:spcPct val="0"/>
              </a:spcAft>
              <a:defRPr/>
            </a:pPr>
            <a:r>
              <a:rPr kumimoji="1" lang="ja-JP" altLang="en-US" sz="2400" dirty="0">
                <a:solidFill>
                  <a:srgbClr val="FFFFFF"/>
                </a:solidFill>
                <a:latin typeface="Source Sans Pro" panose="020B0503030403020204" pitchFamily="34" charset="0"/>
                <a:ea typeface="源ノ角ゴシック JP" panose="020B0500000000000000" pitchFamily="34" charset="-128"/>
              </a:rPr>
              <a:t>　　</a:t>
            </a:r>
            <a:r>
              <a:rPr kumimoji="1" lang="ja-JP" altLang="en-US" sz="2400" dirty="0">
                <a:solidFill>
                  <a:schemeClr val="accent4"/>
                </a:solidFill>
                <a:latin typeface="Source Sans Pro" panose="020B0503030403020204" pitchFamily="34" charset="0"/>
                <a:ea typeface="源ノ角ゴシック JP" panose="020B0500000000000000" pitchFamily="34" charset="-128"/>
                <a:hlinkClick r:id="rId3"/>
              </a:rPr>
              <a:t>応募フォームはこちら</a:t>
            </a:r>
            <a:endParaRPr kumimoji="1" lang="en-US" altLang="ja-JP" sz="2400" dirty="0">
              <a:solidFill>
                <a:schemeClr val="accent4"/>
              </a:solidFill>
              <a:latin typeface="Source Sans Pro" panose="020B0503030403020204" pitchFamily="34" charset="0"/>
              <a:ea typeface="源ノ角ゴシック JP" panose="020B0500000000000000" pitchFamily="34" charset="-128"/>
            </a:endParaRPr>
          </a:p>
        </p:txBody>
      </p:sp>
    </p:spTree>
    <p:extLst>
      <p:ext uri="{BB962C8B-B14F-4D97-AF65-F5344CB8AC3E}">
        <p14:creationId xmlns:p14="http://schemas.microsoft.com/office/powerpoint/2010/main" val="38205410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テキスト ボックス 1"/>
          <p:cNvSpPr txBox="1"/>
          <p:nvPr/>
        </p:nvSpPr>
        <p:spPr>
          <a:xfrm>
            <a:off x="321733" y="427930"/>
            <a:ext cx="11548533" cy="5838778"/>
          </a:xfrm>
          <a:prstGeom prst="rect">
            <a:avLst/>
          </a:prstGeom>
          <a:noFill/>
        </p:spPr>
        <p:txBody>
          <a:bodyPr wrap="square" rtlCol="0">
            <a:spAutoFit/>
          </a:bodyPr>
          <a:lstStyle/>
          <a:p>
            <a:pPr defTabSz="1219170" eaLnBrk="0" fontAlgn="base" hangingPunct="0">
              <a:spcBef>
                <a:spcPct val="0"/>
              </a:spcBef>
              <a:spcAft>
                <a:spcPct val="0"/>
              </a:spcAft>
              <a:defRPr/>
            </a:pPr>
            <a:r>
              <a:rPr lang="ja-JP" altLang="en-US" sz="1867" dirty="0">
                <a:solidFill>
                  <a:srgbClr val="FFFFFF"/>
                </a:solidFill>
                <a:latin typeface="Source Sans Pro" panose="020B0503030403020204" pitchFamily="34" charset="0"/>
                <a:ea typeface="源ノ角ゴシック JP" panose="020B0500000000000000" pitchFamily="34" charset="-128"/>
              </a:rPr>
              <a:t>１）　投稿頂く臨床画像の</a:t>
            </a:r>
            <a:r>
              <a:rPr lang="en-US" altLang="ja-JP" sz="1867" dirty="0">
                <a:solidFill>
                  <a:srgbClr val="FFFFFF"/>
                </a:solidFill>
                <a:latin typeface="Source Sans Pro" panose="020B0503030403020204" pitchFamily="34" charset="0"/>
                <a:ea typeface="源ノ角ゴシック JP" panose="020B0500000000000000" pitchFamily="34" charset="-128"/>
              </a:rPr>
              <a:t>2</a:t>
            </a:r>
            <a:r>
              <a:rPr lang="ja-JP" altLang="en-US" sz="1867" dirty="0">
                <a:solidFill>
                  <a:srgbClr val="FFFFFF"/>
                </a:solidFill>
                <a:latin typeface="Source Sans Pro" panose="020B0503030403020204" pitchFamily="34" charset="0"/>
                <a:ea typeface="源ノ角ゴシック JP" panose="020B0500000000000000" pitchFamily="34" charset="-128"/>
              </a:rPr>
              <a:t>次利用に関して</a:t>
            </a:r>
            <a:endParaRPr lang="en-US" altLang="ja-JP" sz="1867" dirty="0">
              <a:solidFill>
                <a:srgbClr val="FFFFFF"/>
              </a:solidFill>
              <a:latin typeface="Source Sans Pro" panose="020B0503030403020204" pitchFamily="34" charset="0"/>
              <a:ea typeface="源ノ角ゴシック JP" panose="020B0500000000000000" pitchFamily="34" charset="-128"/>
            </a:endParaRPr>
          </a:p>
          <a:p>
            <a:pPr defTabSz="1219170" eaLnBrk="0" fontAlgn="base" hangingPunct="0">
              <a:spcBef>
                <a:spcPct val="0"/>
              </a:spcBef>
              <a:spcAft>
                <a:spcPct val="0"/>
              </a:spcAft>
              <a:defRPr/>
            </a:pPr>
            <a:r>
              <a:rPr lang="ja-JP" altLang="en-US" sz="1867" dirty="0">
                <a:solidFill>
                  <a:srgbClr val="FFFFFF"/>
                </a:solidFill>
                <a:latin typeface="Source Sans Pro" panose="020B0503030403020204" pitchFamily="34" charset="0"/>
                <a:ea typeface="源ノ角ゴシック JP" panose="020B0500000000000000" pitchFamily="34" charset="-128"/>
              </a:rPr>
              <a:t>ご投稿いただく画像情報は、弊社及びグループ会社において、社内の技術開発及び製品開発、社内外向け教育研修、マーケティング及び製品資料に使用させていただきます。</a:t>
            </a:r>
            <a:endParaRPr lang="en-US" altLang="ja-JP" sz="1867" dirty="0">
              <a:solidFill>
                <a:srgbClr val="FFFFFF"/>
              </a:solidFill>
              <a:latin typeface="Source Sans Pro" panose="020B0503030403020204" pitchFamily="34" charset="0"/>
              <a:ea typeface="源ノ角ゴシック JP" panose="020B0500000000000000" pitchFamily="34" charset="-128"/>
            </a:endParaRPr>
          </a:p>
          <a:p>
            <a:pPr defTabSz="1219170" eaLnBrk="0" fontAlgn="base" hangingPunct="0">
              <a:spcBef>
                <a:spcPct val="0"/>
              </a:spcBef>
              <a:spcAft>
                <a:spcPct val="0"/>
              </a:spcAft>
              <a:defRPr/>
            </a:pPr>
            <a:r>
              <a:rPr lang="ja-JP" altLang="en-US" sz="1867" dirty="0">
                <a:solidFill>
                  <a:srgbClr val="FFFFFF"/>
                </a:solidFill>
                <a:latin typeface="Source Sans Pro" panose="020B0503030403020204" pitchFamily="34" charset="0"/>
                <a:ea typeface="源ノ角ゴシック JP" panose="020B0500000000000000" pitchFamily="34" charset="-128"/>
              </a:rPr>
              <a:t>また、応募いただいたすべてのデータは後日一括で</a:t>
            </a:r>
            <a:r>
              <a:rPr lang="en-US" altLang="ja-JP" sz="1867" dirty="0">
                <a:solidFill>
                  <a:srgbClr val="FFFFFF"/>
                </a:solidFill>
                <a:latin typeface="Source Sans Pro" panose="020B0503030403020204" pitchFamily="34" charset="0"/>
                <a:ea typeface="源ノ角ゴシック JP" panose="020B0500000000000000" pitchFamily="34" charset="-128"/>
              </a:rPr>
              <a:t>pdf</a:t>
            </a:r>
            <a:r>
              <a:rPr lang="ja-JP" altLang="en-US" sz="1867" dirty="0">
                <a:solidFill>
                  <a:srgbClr val="FFFFFF"/>
                </a:solidFill>
                <a:latin typeface="Source Sans Pro" panose="020B0503030403020204" pitchFamily="34" charset="0"/>
                <a:ea typeface="源ノ角ゴシック JP" panose="020B0500000000000000" pitchFamily="34" charset="-128"/>
              </a:rPr>
              <a:t>化し、</a:t>
            </a:r>
            <a:r>
              <a:rPr lang="en-US" altLang="ja-JP" sz="1867" dirty="0">
                <a:solidFill>
                  <a:srgbClr val="FFFFFF"/>
                </a:solidFill>
                <a:latin typeface="Source Sans Pro" panose="020B0503030403020204" pitchFamily="34" charset="0"/>
                <a:ea typeface="源ノ角ゴシック JP" panose="020B0500000000000000" pitchFamily="34" charset="-128"/>
              </a:rPr>
              <a:t>Web</a:t>
            </a:r>
            <a:r>
              <a:rPr lang="ja-JP" altLang="en-US" sz="1867" dirty="0">
                <a:solidFill>
                  <a:srgbClr val="FFFFFF"/>
                </a:solidFill>
                <a:latin typeface="Source Sans Pro" panose="020B0503030403020204" pitchFamily="34" charset="0"/>
                <a:ea typeface="源ノ角ゴシック JP" panose="020B0500000000000000" pitchFamily="34" charset="-128"/>
              </a:rPr>
              <a:t>よりダウロードにする予定です。</a:t>
            </a:r>
          </a:p>
          <a:p>
            <a:pPr defTabSz="1219170" eaLnBrk="0" fontAlgn="base" hangingPunct="0">
              <a:spcBef>
                <a:spcPct val="0"/>
              </a:spcBef>
              <a:spcAft>
                <a:spcPct val="0"/>
              </a:spcAft>
              <a:defRPr/>
            </a:pPr>
            <a:endParaRPr lang="en-US" altLang="ja-JP" sz="1867" dirty="0">
              <a:solidFill>
                <a:srgbClr val="FFFFFF"/>
              </a:solidFill>
              <a:latin typeface="Source Sans Pro" panose="020B0503030403020204" pitchFamily="34" charset="0"/>
              <a:ea typeface="源ノ角ゴシック JP" panose="020B0500000000000000" pitchFamily="34" charset="-128"/>
            </a:endParaRPr>
          </a:p>
          <a:p>
            <a:pPr defTabSz="1219170" eaLnBrk="0" fontAlgn="base" hangingPunct="0">
              <a:spcBef>
                <a:spcPct val="0"/>
              </a:spcBef>
              <a:spcAft>
                <a:spcPct val="0"/>
              </a:spcAft>
              <a:defRPr/>
            </a:pPr>
            <a:r>
              <a:rPr lang="ja-JP" altLang="en-US" sz="1867" dirty="0">
                <a:solidFill>
                  <a:srgbClr val="FFFFFF"/>
                </a:solidFill>
                <a:latin typeface="Source Sans Pro" panose="020B0503030403020204" pitchFamily="34" charset="0"/>
                <a:ea typeface="源ノ角ゴシック JP" panose="020B0500000000000000" pitchFamily="34" charset="-128"/>
              </a:rPr>
              <a:t>２）　</a:t>
            </a:r>
            <a:r>
              <a:rPr lang="zh-TW" altLang="en-US" sz="1867" dirty="0">
                <a:solidFill>
                  <a:srgbClr val="FFFFFF"/>
                </a:solidFill>
                <a:latin typeface="Source Sans Pro" panose="020B0503030403020204" pitchFamily="34" charset="0"/>
                <a:ea typeface="源ノ角ゴシック JP" panose="020B0500000000000000" pitchFamily="34" charset="-128"/>
              </a:rPr>
              <a:t>適用範囲</a:t>
            </a:r>
            <a:endParaRPr lang="en-US" altLang="ja-JP" sz="1867" dirty="0">
              <a:solidFill>
                <a:srgbClr val="FFFFFF"/>
              </a:solidFill>
              <a:latin typeface="Source Sans Pro" panose="020B0503030403020204" pitchFamily="34" charset="0"/>
              <a:ea typeface="源ノ角ゴシック JP" panose="020B0500000000000000" pitchFamily="34" charset="-128"/>
            </a:endParaRPr>
          </a:p>
          <a:p>
            <a:pPr defTabSz="1219170" eaLnBrk="0" fontAlgn="base" hangingPunct="0">
              <a:spcBef>
                <a:spcPct val="0"/>
              </a:spcBef>
              <a:spcAft>
                <a:spcPct val="0"/>
              </a:spcAft>
              <a:defRPr/>
            </a:pPr>
            <a:r>
              <a:rPr lang="ja-JP" altLang="en-US" sz="1867" dirty="0">
                <a:solidFill>
                  <a:srgbClr val="FFFFFF"/>
                </a:solidFill>
                <a:latin typeface="Source Sans Pro" panose="020B0503030403020204" pitchFamily="34" charset="0"/>
                <a:ea typeface="源ノ角ゴシック JP" panose="020B0500000000000000" pitchFamily="34" charset="-128"/>
              </a:rPr>
              <a:t>投稿いただく画像情報は、日常的な診療の過程で生じた臨床データです。具体的にどの画像情報をご投稿いただくかについては貴院のご決定によります。</a:t>
            </a:r>
            <a:endParaRPr lang="en-US" altLang="ja-JP" sz="1867" dirty="0">
              <a:solidFill>
                <a:srgbClr val="FFFFFF"/>
              </a:solidFill>
              <a:latin typeface="Source Sans Pro" panose="020B0503030403020204" pitchFamily="34" charset="0"/>
              <a:ea typeface="源ノ角ゴシック JP" panose="020B0500000000000000" pitchFamily="34" charset="-128"/>
            </a:endParaRPr>
          </a:p>
          <a:p>
            <a:pPr defTabSz="1219170" eaLnBrk="0" fontAlgn="base" hangingPunct="0">
              <a:spcBef>
                <a:spcPct val="0"/>
              </a:spcBef>
              <a:spcAft>
                <a:spcPct val="0"/>
              </a:spcAft>
              <a:defRPr/>
            </a:pPr>
            <a:endParaRPr lang="en-US" altLang="ja-JP" sz="1867" dirty="0">
              <a:solidFill>
                <a:srgbClr val="FFFFFF"/>
              </a:solidFill>
              <a:latin typeface="Source Sans Pro" panose="020B0503030403020204" pitchFamily="34" charset="0"/>
              <a:ea typeface="源ノ角ゴシック JP" panose="020B0500000000000000" pitchFamily="34" charset="-128"/>
            </a:endParaRPr>
          </a:p>
          <a:p>
            <a:pPr defTabSz="1219170" eaLnBrk="0" fontAlgn="base" hangingPunct="0">
              <a:spcBef>
                <a:spcPct val="0"/>
              </a:spcBef>
              <a:spcAft>
                <a:spcPct val="0"/>
              </a:spcAft>
              <a:defRPr/>
            </a:pPr>
            <a:r>
              <a:rPr lang="ja-JP" altLang="en-US" sz="1867" dirty="0">
                <a:solidFill>
                  <a:srgbClr val="FFFFFF"/>
                </a:solidFill>
                <a:latin typeface="Source Sans Pro" panose="020B0503030403020204" pitchFamily="34" charset="0"/>
                <a:ea typeface="源ノ角ゴシック JP" panose="020B0500000000000000" pitchFamily="34" charset="-128"/>
              </a:rPr>
              <a:t>３）　画像情報の取得にあたっての匿名化</a:t>
            </a:r>
            <a:endParaRPr lang="en-US" altLang="ja-JP" sz="1867" dirty="0">
              <a:solidFill>
                <a:srgbClr val="FFFFFF"/>
              </a:solidFill>
              <a:latin typeface="Source Sans Pro" panose="020B0503030403020204" pitchFamily="34" charset="0"/>
              <a:ea typeface="源ノ角ゴシック JP" panose="020B0500000000000000" pitchFamily="34" charset="-128"/>
            </a:endParaRPr>
          </a:p>
          <a:p>
            <a:pPr defTabSz="1219170" eaLnBrk="0" fontAlgn="base" hangingPunct="0">
              <a:spcBef>
                <a:spcPct val="0"/>
              </a:spcBef>
              <a:spcAft>
                <a:spcPct val="0"/>
              </a:spcAft>
              <a:defRPr/>
            </a:pPr>
            <a:r>
              <a:rPr lang="ja-JP" altLang="en-US" sz="1867" dirty="0">
                <a:solidFill>
                  <a:srgbClr val="FFFFFF"/>
                </a:solidFill>
                <a:latin typeface="Source Sans Pro" panose="020B0503030403020204" pitchFamily="34" charset="0"/>
                <a:ea typeface="源ノ角ゴシック JP" panose="020B0500000000000000" pitchFamily="34" charset="-128"/>
              </a:rPr>
              <a:t>画像情報に含まれる氏名・</a:t>
            </a:r>
            <a:r>
              <a:rPr lang="en-US" altLang="ja-JP" sz="1867" dirty="0">
                <a:solidFill>
                  <a:srgbClr val="FFFFFF"/>
                </a:solidFill>
                <a:latin typeface="Source Sans Pro" panose="020B0503030403020204" pitchFamily="34" charset="0"/>
                <a:ea typeface="源ノ角ゴシック JP" panose="020B0500000000000000" pitchFamily="34" charset="-128"/>
              </a:rPr>
              <a:t>ID</a:t>
            </a:r>
            <a:r>
              <a:rPr lang="ja-JP" altLang="en-US" sz="1867" dirty="0">
                <a:solidFill>
                  <a:srgbClr val="FFFFFF"/>
                </a:solidFill>
                <a:latin typeface="Source Sans Pro" panose="020B0503030403020204" pitchFamily="34" charset="0"/>
                <a:ea typeface="源ノ角ゴシック JP" panose="020B0500000000000000" pitchFamily="34" charset="-128"/>
              </a:rPr>
              <a:t>等を貴院において消去してください。匿名化のなされた状態でご投稿いただきます。</a:t>
            </a:r>
            <a:endParaRPr lang="en-US" altLang="ja-JP" sz="1867" dirty="0">
              <a:solidFill>
                <a:srgbClr val="FFFFFF"/>
              </a:solidFill>
              <a:latin typeface="Source Sans Pro" panose="020B0503030403020204" pitchFamily="34" charset="0"/>
              <a:ea typeface="源ノ角ゴシック JP" panose="020B0500000000000000" pitchFamily="34" charset="-128"/>
            </a:endParaRPr>
          </a:p>
          <a:p>
            <a:pPr defTabSz="1219170" eaLnBrk="0" fontAlgn="base" hangingPunct="0">
              <a:spcBef>
                <a:spcPct val="0"/>
              </a:spcBef>
              <a:spcAft>
                <a:spcPct val="0"/>
              </a:spcAft>
              <a:defRPr/>
            </a:pPr>
            <a:endParaRPr lang="en-US" altLang="ja-JP" sz="1867" dirty="0">
              <a:solidFill>
                <a:srgbClr val="FFFFFF"/>
              </a:solidFill>
              <a:latin typeface="Source Sans Pro" panose="020B0503030403020204" pitchFamily="34" charset="0"/>
              <a:ea typeface="源ノ角ゴシック JP" panose="020B0500000000000000" pitchFamily="34" charset="-128"/>
            </a:endParaRPr>
          </a:p>
          <a:p>
            <a:pPr defTabSz="1219170" eaLnBrk="0" fontAlgn="base" hangingPunct="0">
              <a:spcBef>
                <a:spcPct val="0"/>
              </a:spcBef>
              <a:spcAft>
                <a:spcPct val="0"/>
              </a:spcAft>
              <a:defRPr/>
            </a:pPr>
            <a:r>
              <a:rPr lang="ja-JP" altLang="en-US" sz="1867" dirty="0">
                <a:solidFill>
                  <a:srgbClr val="FFFFFF"/>
                </a:solidFill>
                <a:latin typeface="Source Sans Pro" panose="020B0503030403020204" pitchFamily="34" charset="0"/>
                <a:ea typeface="源ノ角ゴシック JP" panose="020B0500000000000000" pitchFamily="34" charset="-128"/>
              </a:rPr>
              <a:t>４）　画像情報の利用</a:t>
            </a:r>
            <a:endParaRPr lang="en-US" altLang="ja-JP" sz="1867" dirty="0">
              <a:solidFill>
                <a:srgbClr val="FFFFFF"/>
              </a:solidFill>
              <a:latin typeface="Source Sans Pro" panose="020B0503030403020204" pitchFamily="34" charset="0"/>
              <a:ea typeface="源ノ角ゴシック JP" panose="020B0500000000000000" pitchFamily="34" charset="-128"/>
            </a:endParaRPr>
          </a:p>
          <a:p>
            <a:pPr defTabSz="1219170" eaLnBrk="0" fontAlgn="base" hangingPunct="0">
              <a:spcBef>
                <a:spcPct val="0"/>
              </a:spcBef>
              <a:spcAft>
                <a:spcPct val="0"/>
              </a:spcAft>
              <a:defRPr/>
            </a:pPr>
            <a:r>
              <a:rPr lang="ja-JP" altLang="en-US" sz="1867" dirty="0">
                <a:solidFill>
                  <a:srgbClr val="FFFFFF"/>
                </a:solidFill>
                <a:latin typeface="Source Sans Pro" panose="020B0503030403020204" pitchFamily="34" charset="0"/>
                <a:ea typeface="源ノ角ゴシック JP" panose="020B0500000000000000" pitchFamily="34" charset="-128"/>
              </a:rPr>
              <a:t>弊社は、上記の目的のために国内外においてご提供いただいた画像情報を使用し、または第三者に使用させることがあります。</a:t>
            </a:r>
            <a:endParaRPr lang="en-US" altLang="ja-JP" sz="1867" dirty="0">
              <a:solidFill>
                <a:srgbClr val="FFFFFF"/>
              </a:solidFill>
              <a:latin typeface="Source Sans Pro" panose="020B0503030403020204" pitchFamily="34" charset="0"/>
              <a:ea typeface="源ノ角ゴシック JP" panose="020B0500000000000000" pitchFamily="34" charset="-128"/>
            </a:endParaRPr>
          </a:p>
          <a:p>
            <a:pPr defTabSz="1219170" eaLnBrk="0" fontAlgn="base" hangingPunct="0">
              <a:spcBef>
                <a:spcPct val="0"/>
              </a:spcBef>
              <a:spcAft>
                <a:spcPct val="0"/>
              </a:spcAft>
              <a:defRPr/>
            </a:pPr>
            <a:endParaRPr lang="en-US" altLang="ja-JP" sz="1867" dirty="0">
              <a:solidFill>
                <a:srgbClr val="FFFFFF"/>
              </a:solidFill>
              <a:latin typeface="Source Sans Pro" panose="020B0503030403020204" pitchFamily="34" charset="0"/>
              <a:ea typeface="源ノ角ゴシック JP" panose="020B0500000000000000" pitchFamily="34" charset="-128"/>
            </a:endParaRPr>
          </a:p>
          <a:p>
            <a:pPr defTabSz="1219170" eaLnBrk="0" fontAlgn="base" hangingPunct="0">
              <a:spcBef>
                <a:spcPct val="0"/>
              </a:spcBef>
              <a:spcAft>
                <a:spcPct val="0"/>
              </a:spcAft>
              <a:defRPr/>
            </a:pPr>
            <a:r>
              <a:rPr lang="ja-JP" altLang="en-US" sz="1867" dirty="0">
                <a:solidFill>
                  <a:srgbClr val="FFFFFF"/>
                </a:solidFill>
                <a:latin typeface="Source Sans Pro" panose="020B0503030403020204" pitchFamily="34" charset="0"/>
                <a:ea typeface="源ノ角ゴシック JP" panose="020B0500000000000000" pitchFamily="34" charset="-128"/>
              </a:rPr>
              <a:t>５）　法令遵守及び秘密保護</a:t>
            </a:r>
            <a:endParaRPr lang="en-US" altLang="ja-JP" sz="1867" dirty="0">
              <a:solidFill>
                <a:srgbClr val="FFFFFF"/>
              </a:solidFill>
              <a:latin typeface="Source Sans Pro" panose="020B0503030403020204" pitchFamily="34" charset="0"/>
              <a:ea typeface="源ノ角ゴシック JP" panose="020B0500000000000000" pitchFamily="34" charset="-128"/>
            </a:endParaRPr>
          </a:p>
          <a:p>
            <a:pPr defTabSz="1219170" eaLnBrk="0" fontAlgn="base" hangingPunct="0">
              <a:spcBef>
                <a:spcPct val="0"/>
              </a:spcBef>
              <a:spcAft>
                <a:spcPct val="0"/>
              </a:spcAft>
              <a:defRPr/>
            </a:pPr>
            <a:r>
              <a:rPr lang="ja-JP" altLang="en-US" sz="1867" dirty="0">
                <a:solidFill>
                  <a:srgbClr val="FFFFFF"/>
                </a:solidFill>
                <a:latin typeface="Source Sans Pro" panose="020B0503030403020204" pitchFamily="34" charset="0"/>
                <a:ea typeface="源ノ角ゴシック JP" panose="020B0500000000000000" pitchFamily="34" charset="-128"/>
              </a:rPr>
              <a:t>画像情報の取扱いに際しては、個人情報保護法及び適用ある関連法令を相互に遵守するものとします。</a:t>
            </a:r>
            <a:endParaRPr lang="en-US" altLang="ja-JP" sz="1867" dirty="0">
              <a:solidFill>
                <a:srgbClr val="FFFFFF"/>
              </a:solidFill>
              <a:latin typeface="Source Sans Pro" panose="020B0503030403020204" pitchFamily="34" charset="0"/>
              <a:ea typeface="源ノ角ゴシック JP" panose="020B0500000000000000" pitchFamily="34" charset="-128"/>
            </a:endParaRPr>
          </a:p>
          <a:p>
            <a:pPr defTabSz="1219170" eaLnBrk="0" fontAlgn="base" hangingPunct="0">
              <a:spcBef>
                <a:spcPct val="0"/>
              </a:spcBef>
              <a:spcAft>
                <a:spcPct val="0"/>
              </a:spcAft>
              <a:defRPr/>
            </a:pPr>
            <a:r>
              <a:rPr lang="ja-JP" altLang="en-US" sz="1867" dirty="0">
                <a:solidFill>
                  <a:srgbClr val="FFFFFF"/>
                </a:solidFill>
                <a:latin typeface="Source Sans Pro" panose="020B0503030403020204" pitchFamily="34" charset="0"/>
                <a:ea typeface="源ノ角ゴシック JP" panose="020B0500000000000000" pitchFamily="34" charset="-128"/>
              </a:rPr>
              <a:t>また、相互に秘密情報を保護します。</a:t>
            </a:r>
            <a:endParaRPr lang="en-US" altLang="ja-JP" sz="1867" dirty="0">
              <a:solidFill>
                <a:srgbClr val="FFFFFF"/>
              </a:solidFill>
              <a:latin typeface="Source Sans Pro" panose="020B0503030403020204" pitchFamily="34" charset="0"/>
              <a:ea typeface="源ノ角ゴシック JP" panose="020B0500000000000000" pitchFamily="34" charset="-128"/>
            </a:endParaRPr>
          </a:p>
        </p:txBody>
      </p:sp>
    </p:spTree>
    <p:extLst>
      <p:ext uri="{BB962C8B-B14F-4D97-AF65-F5344CB8AC3E}">
        <p14:creationId xmlns:p14="http://schemas.microsoft.com/office/powerpoint/2010/main" val="42771251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4" name="テキスト ボックス 13">
            <a:extLst>
              <a:ext uri="{FF2B5EF4-FFF2-40B4-BE49-F238E27FC236}">
                <a16:creationId xmlns:a16="http://schemas.microsoft.com/office/drawing/2014/main" id="{5EBA6874-FC8A-4AC6-B32E-A78F59235DD1}"/>
              </a:ext>
            </a:extLst>
          </p:cNvPr>
          <p:cNvSpPr txBox="1"/>
          <p:nvPr/>
        </p:nvSpPr>
        <p:spPr>
          <a:xfrm>
            <a:off x="220339" y="414031"/>
            <a:ext cx="11659143" cy="2554930"/>
          </a:xfrm>
          <a:prstGeom prst="rect">
            <a:avLst/>
          </a:prstGeom>
          <a:noFill/>
        </p:spPr>
        <p:txBody>
          <a:bodyPr wrap="square" rtlCol="0">
            <a:spAutoFit/>
          </a:bodyPr>
          <a:lstStyle/>
          <a:p>
            <a:r>
              <a:rPr kumimoji="1" lang="ja-JP" altLang="en-US" sz="2667" dirty="0">
                <a:solidFill>
                  <a:schemeClr val="bg1"/>
                </a:solidFill>
                <a:latin typeface="Source Sans Pro" panose="020B0503030403020204" pitchFamily="34" charset="0"/>
                <a:ea typeface="源ノ角ゴシック JP" panose="020B0500000000000000" pitchFamily="34" charset="-128"/>
              </a:rPr>
              <a:t>応募施設名：</a:t>
            </a:r>
            <a:endParaRPr kumimoji="1" lang="en-US" altLang="ja-JP" sz="2667" dirty="0">
              <a:solidFill>
                <a:schemeClr val="bg1"/>
              </a:solidFill>
              <a:latin typeface="Source Sans Pro" panose="020B0503030403020204" pitchFamily="34" charset="0"/>
              <a:ea typeface="源ノ角ゴシック JP" panose="020B0500000000000000" pitchFamily="34" charset="-128"/>
            </a:endParaRPr>
          </a:p>
          <a:p>
            <a:r>
              <a:rPr kumimoji="1" lang="ja-JP" altLang="en-US" sz="2667" dirty="0">
                <a:solidFill>
                  <a:schemeClr val="bg1"/>
                </a:solidFill>
                <a:latin typeface="Source Sans Pro" panose="020B0503030403020204" pitchFamily="34" charset="0"/>
                <a:ea typeface="源ノ角ゴシック JP" panose="020B0500000000000000" pitchFamily="34" charset="-128"/>
              </a:rPr>
              <a:t>応募者名：</a:t>
            </a:r>
            <a:endParaRPr kumimoji="1" lang="en-US" altLang="ja-JP" sz="2667" dirty="0">
              <a:solidFill>
                <a:schemeClr val="bg1"/>
              </a:solidFill>
              <a:latin typeface="Source Sans Pro" panose="020B0503030403020204" pitchFamily="34" charset="0"/>
              <a:ea typeface="源ノ角ゴシック JP" panose="020B0500000000000000" pitchFamily="34" charset="-128"/>
            </a:endParaRPr>
          </a:p>
          <a:p>
            <a:r>
              <a:rPr kumimoji="1" lang="ja-JP" altLang="en-US" sz="2667" dirty="0">
                <a:solidFill>
                  <a:schemeClr val="bg1"/>
                </a:solidFill>
                <a:latin typeface="Source Sans Pro" panose="020B0503030403020204" pitchFamily="34" charset="0"/>
                <a:ea typeface="源ノ角ゴシック JP" panose="020B0500000000000000" pitchFamily="34" charset="-128"/>
              </a:rPr>
              <a:t>応募部門：</a:t>
            </a:r>
            <a:endParaRPr kumimoji="1" lang="en-US" altLang="ja-JP" sz="2667" dirty="0">
              <a:solidFill>
                <a:schemeClr val="bg1"/>
              </a:solidFill>
              <a:latin typeface="Source Sans Pro" panose="020B0503030403020204" pitchFamily="34" charset="0"/>
              <a:ea typeface="源ノ角ゴシック JP" panose="020B0500000000000000" pitchFamily="34" charset="-128"/>
            </a:endParaRPr>
          </a:p>
          <a:p>
            <a:r>
              <a:rPr kumimoji="1" lang="ja-JP" altLang="en-US" sz="2667" dirty="0">
                <a:solidFill>
                  <a:schemeClr val="bg1"/>
                </a:solidFill>
                <a:latin typeface="Source Sans Pro" panose="020B0503030403020204" pitchFamily="34" charset="0"/>
                <a:ea typeface="源ノ角ゴシック JP" panose="020B0500000000000000" pitchFamily="34" charset="-128"/>
              </a:rPr>
              <a:t>使用装置：</a:t>
            </a:r>
            <a:endParaRPr kumimoji="1" lang="en-US" altLang="ja-JP" sz="2667" dirty="0">
              <a:solidFill>
                <a:schemeClr val="bg1"/>
              </a:solidFill>
              <a:latin typeface="Source Sans Pro" panose="020B0503030403020204" pitchFamily="34" charset="0"/>
              <a:ea typeface="源ノ角ゴシック JP" panose="020B0500000000000000" pitchFamily="34" charset="-128"/>
            </a:endParaRPr>
          </a:p>
          <a:p>
            <a:endParaRPr kumimoji="1" lang="en-US" altLang="ja-JP" sz="2667" dirty="0">
              <a:solidFill>
                <a:schemeClr val="bg1"/>
              </a:solidFill>
              <a:latin typeface="Source Sans Pro" panose="020B0503030403020204" pitchFamily="34" charset="0"/>
              <a:ea typeface="源ノ角ゴシック JP" panose="020B0500000000000000" pitchFamily="34" charset="-128"/>
            </a:endParaRPr>
          </a:p>
          <a:p>
            <a:r>
              <a:rPr kumimoji="1" lang="ja-JP" altLang="en-US" sz="2667" dirty="0">
                <a:solidFill>
                  <a:schemeClr val="bg1"/>
                </a:solidFill>
                <a:latin typeface="Source Sans Pro" panose="020B0503030403020204" pitchFamily="34" charset="0"/>
                <a:ea typeface="源ノ角ゴシック JP" panose="020B0500000000000000" pitchFamily="34" charset="-128"/>
              </a:rPr>
              <a:t>投票時のサムネイルには何枚目のスライドを使用しますか？　</a:t>
            </a:r>
            <a:r>
              <a:rPr kumimoji="1" lang="en-US" altLang="ja-JP" sz="2667" u="sng" dirty="0">
                <a:solidFill>
                  <a:schemeClr val="bg1"/>
                </a:solidFill>
                <a:latin typeface="Source Sans Pro" panose="020B0503030403020204" pitchFamily="34" charset="0"/>
                <a:ea typeface="源ノ角ゴシック JP" panose="020B0500000000000000" pitchFamily="34" charset="-128"/>
              </a:rPr>
              <a:t>1</a:t>
            </a:r>
            <a:r>
              <a:rPr kumimoji="1" lang="ja-JP" altLang="en-US" sz="2667" u="sng" dirty="0">
                <a:solidFill>
                  <a:schemeClr val="bg1"/>
                </a:solidFill>
                <a:latin typeface="Source Sans Pro" panose="020B0503030403020204" pitchFamily="34" charset="0"/>
                <a:ea typeface="源ノ角ゴシック JP" panose="020B0500000000000000" pitchFamily="34" charset="-128"/>
              </a:rPr>
              <a:t>枚目</a:t>
            </a:r>
            <a:r>
              <a:rPr kumimoji="1" lang="en-US" altLang="ja-JP" sz="2667" u="sng" dirty="0">
                <a:solidFill>
                  <a:schemeClr val="bg1"/>
                </a:solidFill>
                <a:latin typeface="Source Sans Pro" panose="020B0503030403020204" pitchFamily="34" charset="0"/>
                <a:ea typeface="源ノ角ゴシック JP" panose="020B0500000000000000" pitchFamily="34" charset="-128"/>
              </a:rPr>
              <a:t>/2</a:t>
            </a:r>
            <a:r>
              <a:rPr kumimoji="1" lang="ja-JP" altLang="en-US" sz="2667" u="sng" dirty="0">
                <a:solidFill>
                  <a:schemeClr val="bg1"/>
                </a:solidFill>
                <a:latin typeface="Source Sans Pro" panose="020B0503030403020204" pitchFamily="34" charset="0"/>
                <a:ea typeface="源ノ角ゴシック JP" panose="020B0500000000000000" pitchFamily="34" charset="-128"/>
              </a:rPr>
              <a:t>枚目</a:t>
            </a:r>
          </a:p>
        </p:txBody>
      </p:sp>
    </p:spTree>
    <p:extLst>
      <p:ext uri="{BB962C8B-B14F-4D97-AF65-F5344CB8AC3E}">
        <p14:creationId xmlns:p14="http://schemas.microsoft.com/office/powerpoint/2010/main" val="1055915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05BDC189-86DF-B867-DD7F-66BC916D9B11}"/>
              </a:ext>
            </a:extLst>
          </p:cNvPr>
          <p:cNvSpPr>
            <a:spLocks noGrp="1"/>
          </p:cNvSpPr>
          <p:nvPr>
            <p:ph type="ftr" sz="quarter" idx="11"/>
          </p:nvPr>
        </p:nvSpPr>
        <p:spPr>
          <a:xfrm>
            <a:off x="2185416" y="6455664"/>
            <a:ext cx="1036755" cy="256032"/>
          </a:xfrm>
        </p:spPr>
        <p:txBody>
          <a:bodyPr/>
          <a:lstStyle/>
          <a:p>
            <a:r>
              <a:rPr lang="en-US" b="1" dirty="0">
                <a:latin typeface="Source Sans Pro" panose="020B0503030403020204" pitchFamily="34" charset="0"/>
                <a:ea typeface="源ノ角ゴシック JP" panose="020B0500000000000000" pitchFamily="34" charset="-128"/>
              </a:rPr>
              <a:t>System name</a:t>
            </a:r>
          </a:p>
        </p:txBody>
      </p:sp>
      <p:sp>
        <p:nvSpPr>
          <p:cNvPr id="4" name="Title 1">
            <a:extLst>
              <a:ext uri="{FF2B5EF4-FFF2-40B4-BE49-F238E27FC236}">
                <a16:creationId xmlns:a16="http://schemas.microsoft.com/office/drawing/2014/main" id="{A04CEFE1-E8F1-EACF-0433-A3FACBCAD626}"/>
              </a:ext>
            </a:extLst>
          </p:cNvPr>
          <p:cNvSpPr txBox="1">
            <a:spLocks/>
          </p:cNvSpPr>
          <p:nvPr/>
        </p:nvSpPr>
        <p:spPr>
          <a:xfrm>
            <a:off x="3286082" y="155010"/>
            <a:ext cx="8635574" cy="733425"/>
          </a:xfrm>
          <a:prstGeom prst="rect">
            <a:avLst/>
          </a:prstGeom>
        </p:spPr>
        <p:txBody>
          <a:bodyPr/>
          <a:lstStyle>
            <a:lvl1pPr algn="l" defTabSz="914400" rtl="0" eaLnBrk="1" latinLnBrk="0" hangingPunct="1">
              <a:lnSpc>
                <a:spcPct val="90000"/>
              </a:lnSpc>
              <a:spcBef>
                <a:spcPct val="0"/>
              </a:spcBef>
              <a:buNone/>
              <a:defRPr sz="2800" kern="1200">
                <a:solidFill>
                  <a:schemeClr val="accent1"/>
                </a:solidFill>
                <a:latin typeface="Source Sans Pro Semibold" panose="020B0603030403020204" pitchFamily="34" charset="0"/>
                <a:ea typeface="+mj-ea"/>
                <a:cs typeface="+mj-cs"/>
              </a:defRPr>
            </a:lvl1pPr>
          </a:lstStyle>
          <a:p>
            <a:pPr algn="ctr"/>
            <a:r>
              <a:rPr lang="ja-JP" altLang="en-US" b="1" dirty="0">
                <a:solidFill>
                  <a:schemeClr val="bg1"/>
                </a:solidFill>
                <a:latin typeface="Source Sans Pro" panose="020B0503030403020204" pitchFamily="34" charset="0"/>
                <a:ea typeface="源ノ角ゴシック JP" panose="020B0500000000000000" pitchFamily="34" charset="-128"/>
              </a:rPr>
              <a:t>クリニカルケースのタイトル</a:t>
            </a:r>
            <a:endParaRPr lang="en-US" b="1" dirty="0">
              <a:solidFill>
                <a:schemeClr val="bg1"/>
              </a:solidFill>
              <a:latin typeface="Source Sans Pro" panose="020B0503030403020204" pitchFamily="34" charset="0"/>
              <a:ea typeface="源ノ角ゴシック JP" panose="020B0500000000000000" pitchFamily="34" charset="-128"/>
            </a:endParaRPr>
          </a:p>
        </p:txBody>
      </p:sp>
      <p:sp>
        <p:nvSpPr>
          <p:cNvPr id="5" name="Footer Placeholder 1">
            <a:extLst>
              <a:ext uri="{FF2B5EF4-FFF2-40B4-BE49-F238E27FC236}">
                <a16:creationId xmlns:a16="http://schemas.microsoft.com/office/drawing/2014/main" id="{E74C2CB3-01F9-DD8C-A086-EAFDA8E25D4C}"/>
              </a:ext>
            </a:extLst>
          </p:cNvPr>
          <p:cNvSpPr txBox="1">
            <a:spLocks/>
          </p:cNvSpPr>
          <p:nvPr/>
        </p:nvSpPr>
        <p:spPr>
          <a:xfrm>
            <a:off x="3426386" y="6455664"/>
            <a:ext cx="3209545" cy="256032"/>
          </a:xfrm>
          <a:prstGeom prst="rect">
            <a:avLst/>
          </a:prstGeom>
        </p:spPr>
        <p:txBody>
          <a:bodyPr vert="horz" lIns="0" tIns="0" rIns="0" bIns="0" rtlCol="0" anchor="ctr">
            <a:normAutofit/>
          </a:bodyPr>
          <a:lstStyle>
            <a:defPPr>
              <a:defRPr lang="en-BE"/>
            </a:defPPr>
            <a:lvl1pPr marL="0" algn="l" defTabSz="914400" rtl="0" eaLnBrk="1" latinLnBrk="0" hangingPunct="1">
              <a:defRPr lang="en-US" sz="800" kern="1200" smtClean="0">
                <a:solidFill>
                  <a:schemeClr val="tx1"/>
                </a:solidFill>
                <a:latin typeface="+mn-lt"/>
                <a:ea typeface="+mn-ea"/>
                <a:cs typeface="+mn-cs"/>
              </a:defRPr>
            </a:lvl1pPr>
            <a:lvl2pPr marL="0" indent="0" algn="r" defTabSz="914400" rtl="0" eaLnBrk="1" latinLnBrk="0" hangingPunct="1">
              <a:defRPr sz="800" kern="1200">
                <a:solidFill>
                  <a:schemeClr val="tx1"/>
                </a:solidFill>
                <a:latin typeface="+mn-lt"/>
                <a:ea typeface="+mn-ea"/>
                <a:cs typeface="+mn-cs"/>
              </a:defRPr>
            </a:lvl2pPr>
            <a:lvl3pPr marL="0" algn="r" defTabSz="914400" rtl="0" eaLnBrk="1" latinLnBrk="0" hangingPunct="1">
              <a:defRPr sz="800" kern="1200">
                <a:solidFill>
                  <a:schemeClr val="tx1"/>
                </a:solidFill>
                <a:latin typeface="+mn-lt"/>
                <a:ea typeface="+mn-ea"/>
                <a:cs typeface="+mn-cs"/>
              </a:defRPr>
            </a:lvl3pPr>
            <a:lvl4pPr marL="0" algn="r" defTabSz="914400" rtl="0" eaLnBrk="1" latinLnBrk="0" hangingPunct="1">
              <a:defRPr sz="800" kern="1200">
                <a:solidFill>
                  <a:schemeClr val="tx1"/>
                </a:solidFill>
                <a:latin typeface="+mn-lt"/>
                <a:ea typeface="+mn-ea"/>
                <a:cs typeface="+mn-cs"/>
              </a:defRPr>
            </a:lvl4pPr>
            <a:lvl5pPr marL="0" algn="r" defTabSz="914400" rtl="0" eaLnBrk="1" latinLnBrk="0" hangingPunct="1">
              <a:defRPr sz="800" kern="1200">
                <a:solidFill>
                  <a:schemeClr val="tx1"/>
                </a:solidFill>
                <a:latin typeface="+mn-lt"/>
                <a:ea typeface="+mn-ea"/>
                <a:cs typeface="+mn-cs"/>
              </a:defRPr>
            </a:lvl5pPr>
            <a:lvl6pPr marL="0" indent="0" algn="r" defTabSz="914400" rtl="0" eaLnBrk="1" latinLnBrk="0" hangingPunct="1">
              <a:defRPr sz="800" kern="1200">
                <a:solidFill>
                  <a:schemeClr val="tx1"/>
                </a:solidFill>
                <a:latin typeface="+mn-lt"/>
                <a:ea typeface="+mn-ea"/>
                <a:cs typeface="+mn-cs"/>
              </a:defRPr>
            </a:lvl6pPr>
            <a:lvl7pPr marL="0" algn="r" defTabSz="914400" rtl="0" eaLnBrk="1" latinLnBrk="0" hangingPunct="1">
              <a:defRPr sz="800" kern="1200">
                <a:solidFill>
                  <a:schemeClr val="tx1"/>
                </a:solidFill>
                <a:latin typeface="+mn-lt"/>
                <a:ea typeface="+mn-ea"/>
                <a:cs typeface="+mn-cs"/>
              </a:defRPr>
            </a:lvl7pPr>
            <a:lvl8pPr marL="0" indent="0" algn="r" defTabSz="914400" rtl="0" eaLnBrk="1" latinLnBrk="0" hangingPunct="1">
              <a:defRPr sz="800" kern="1200">
                <a:solidFill>
                  <a:schemeClr val="tx1"/>
                </a:solidFill>
                <a:latin typeface="+mn-lt"/>
                <a:ea typeface="+mn-ea"/>
                <a:cs typeface="+mn-cs"/>
              </a:defRPr>
            </a:lvl8pPr>
            <a:lvl9pPr marL="0" algn="r" defTabSz="914400" rtl="0" eaLnBrk="1" latinLnBrk="0" hangingPunct="1">
              <a:spcBef>
                <a:spcPts val="0"/>
              </a:spcBef>
              <a:defRPr sz="800" kern="1200">
                <a:solidFill>
                  <a:schemeClr val="tx1"/>
                </a:solidFill>
                <a:latin typeface="+mn-lt"/>
                <a:ea typeface="+mn-ea"/>
                <a:cs typeface="+mn-cs"/>
              </a:defRPr>
            </a:lvl9pPr>
          </a:lstStyle>
          <a:p>
            <a:r>
              <a:rPr lang="nl-BE" dirty="0">
                <a:latin typeface="Source Sans Pro" panose="020B0503030403020204" pitchFamily="34" charset="0"/>
                <a:ea typeface="源ノ角ゴシック JP" panose="020B0500000000000000" pitchFamily="34" charset="-128"/>
              </a:rPr>
              <a:t>Image courtesy of…</a:t>
            </a:r>
          </a:p>
        </p:txBody>
      </p:sp>
      <p:sp>
        <p:nvSpPr>
          <p:cNvPr id="3" name="Title 1">
            <a:extLst>
              <a:ext uri="{FF2B5EF4-FFF2-40B4-BE49-F238E27FC236}">
                <a16:creationId xmlns:a16="http://schemas.microsoft.com/office/drawing/2014/main" id="{7D4504BA-425B-E57B-9A4B-71A37EE06E70}"/>
              </a:ext>
            </a:extLst>
          </p:cNvPr>
          <p:cNvSpPr txBox="1">
            <a:spLocks/>
          </p:cNvSpPr>
          <p:nvPr/>
        </p:nvSpPr>
        <p:spPr>
          <a:xfrm>
            <a:off x="270344" y="342081"/>
            <a:ext cx="2763794" cy="733425"/>
          </a:xfrm>
          <a:prstGeom prst="rect">
            <a:avLst/>
          </a:prstGeom>
        </p:spPr>
        <p:txBody>
          <a:bodyPr/>
          <a:lstStyle>
            <a:lvl1pPr algn="l" defTabSz="914400" rtl="0" eaLnBrk="1" latinLnBrk="0" hangingPunct="1">
              <a:lnSpc>
                <a:spcPct val="90000"/>
              </a:lnSpc>
              <a:spcBef>
                <a:spcPct val="0"/>
              </a:spcBef>
              <a:buNone/>
              <a:defRPr sz="2800" kern="1200">
                <a:solidFill>
                  <a:schemeClr val="accent1"/>
                </a:solidFill>
                <a:latin typeface="Source Sans Pro Semibold" panose="020B0603030403020204" pitchFamily="34" charset="0"/>
                <a:ea typeface="+mj-ea"/>
                <a:cs typeface="+mj-cs"/>
              </a:defRPr>
            </a:lvl1pPr>
          </a:lstStyle>
          <a:p>
            <a:r>
              <a:rPr lang="ja-JP" altLang="en-US" dirty="0">
                <a:solidFill>
                  <a:schemeClr val="bg1"/>
                </a:solidFill>
                <a:latin typeface="Source Sans Pro" panose="020B0503030403020204" pitchFamily="34" charset="0"/>
                <a:ea typeface="源ノ角ゴシック JP" panose="020B0500000000000000" pitchFamily="34" charset="-128"/>
              </a:rPr>
              <a:t>装置名</a:t>
            </a:r>
            <a:endParaRPr lang="en-US" dirty="0">
              <a:solidFill>
                <a:schemeClr val="bg1"/>
              </a:solidFill>
              <a:latin typeface="Source Sans Pro" panose="020B0503030403020204" pitchFamily="34" charset="0"/>
              <a:ea typeface="源ノ角ゴシック JP" panose="020B0500000000000000" pitchFamily="34" charset="-128"/>
            </a:endParaRPr>
          </a:p>
        </p:txBody>
      </p:sp>
      <p:sp>
        <p:nvSpPr>
          <p:cNvPr id="14" name="正方形/長方形 13">
            <a:extLst>
              <a:ext uri="{FF2B5EF4-FFF2-40B4-BE49-F238E27FC236}">
                <a16:creationId xmlns:a16="http://schemas.microsoft.com/office/drawing/2014/main" id="{4CE847DB-ED1E-9957-684C-619053E6E5BD}"/>
              </a:ext>
            </a:extLst>
          </p:cNvPr>
          <p:cNvSpPr/>
          <p:nvPr/>
        </p:nvSpPr>
        <p:spPr>
          <a:xfrm>
            <a:off x="4250925" y="1001435"/>
            <a:ext cx="6548324" cy="41936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1" lang="ja-JP" altLang="en-US" sz="2000" b="0" i="0" u="none" strike="noStrike" kern="1200" cap="none" spc="0" normalizeH="0" baseline="0" noProof="0" dirty="0">
                <a:ln>
                  <a:noFill/>
                </a:ln>
                <a:solidFill>
                  <a:srgbClr val="FFFFFF"/>
                </a:solidFill>
                <a:effectLst/>
                <a:uLnTx/>
                <a:uFillTx/>
                <a:latin typeface="Source Sans Pro" panose="020B0503030403020204" pitchFamily="34" charset="0"/>
                <a:ea typeface="源ノ角ゴシック JP" panose="020B0500000000000000" pitchFamily="34" charset="-128"/>
                <a:cs typeface="+mn-cs"/>
              </a:rPr>
              <a:t>このスライドが</a:t>
            </a:r>
            <a:r>
              <a:rPr kumimoji="1" lang="ja-JP" altLang="en-US" sz="2000" dirty="0" err="1">
                <a:solidFill>
                  <a:srgbClr val="FFFFFF"/>
                </a:solidFill>
                <a:latin typeface="Source Sans Pro" panose="020B0503030403020204" pitchFamily="34" charset="0"/>
                <a:ea typeface="源ノ角ゴシック JP" panose="020B0500000000000000" pitchFamily="34" charset="-128"/>
              </a:rPr>
              <a:t>、</a:t>
            </a:r>
            <a:r>
              <a:rPr kumimoji="1" lang="ja-JP" altLang="en-US" sz="2000" dirty="0">
                <a:solidFill>
                  <a:srgbClr val="FFFFFF"/>
                </a:solidFill>
                <a:latin typeface="Source Sans Pro" panose="020B0503030403020204" pitchFamily="34" charset="0"/>
                <a:ea typeface="源ノ角ゴシック JP" panose="020B0500000000000000" pitchFamily="34" charset="-128"/>
              </a:rPr>
              <a:t>投票画面のサムネイルになります。</a:t>
            </a:r>
            <a:endParaRPr kumimoji="1" lang="en-US" altLang="ja-JP" sz="2000" dirty="0">
              <a:solidFill>
                <a:srgbClr val="FFFFFF"/>
              </a:solidFill>
              <a:latin typeface="Source Sans Pro" panose="020B0503030403020204" pitchFamily="34" charset="0"/>
              <a:ea typeface="源ノ角ゴシック JP" panose="020B0500000000000000" pitchFamily="34" charset="-128"/>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1" lang="ja-JP" altLang="en-US" sz="3200" b="0" i="0" u="none" strike="noStrike" kern="1200" cap="none" spc="0" normalizeH="0" baseline="0" noProof="0" dirty="0">
                <a:ln>
                  <a:noFill/>
                </a:ln>
                <a:solidFill>
                  <a:srgbClr val="FFFFFF"/>
                </a:solidFill>
                <a:effectLst/>
                <a:uLnTx/>
                <a:uFillTx/>
                <a:latin typeface="Source Sans Pro" panose="020B0503030403020204" pitchFamily="34" charset="0"/>
                <a:ea typeface="源ノ角ゴシック JP" panose="020B0500000000000000" pitchFamily="34" charset="-128"/>
                <a:cs typeface="+mn-cs"/>
              </a:rPr>
              <a:t>キーワードを簡潔に記載ください</a:t>
            </a:r>
            <a:endParaRPr kumimoji="1" lang="en-US" altLang="ja-JP" sz="3200" b="0" i="0" u="none" strike="noStrike" kern="1200" cap="none" spc="0" normalizeH="0" baseline="0" noProof="0" dirty="0">
              <a:ln>
                <a:noFill/>
              </a:ln>
              <a:solidFill>
                <a:srgbClr val="FFFFFF"/>
              </a:solidFill>
              <a:effectLst/>
              <a:uLnTx/>
              <a:uFillTx/>
              <a:latin typeface="Source Sans Pro" panose="020B0503030403020204" pitchFamily="34" charset="0"/>
              <a:ea typeface="源ノ角ゴシック JP" panose="020B0500000000000000" pitchFamily="34" charset="-128"/>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1" lang="en-US" altLang="ja-JP" dirty="0">
              <a:solidFill>
                <a:srgbClr val="FFFFFF"/>
              </a:solidFill>
              <a:latin typeface="Source Sans Pro" panose="020B0503030403020204" pitchFamily="34" charset="0"/>
              <a:ea typeface="源ノ角ゴシック JP" panose="020B0500000000000000" pitchFamily="34" charset="-128"/>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1" lang="ja-JP" altLang="en-US" sz="3200" b="0" i="0" u="none" strike="noStrike" kern="1200" cap="none" spc="0" normalizeH="0" baseline="0" noProof="0" dirty="0">
                <a:ln>
                  <a:noFill/>
                </a:ln>
                <a:solidFill>
                  <a:srgbClr val="FFFFFF"/>
                </a:solidFill>
                <a:effectLst/>
                <a:uLnTx/>
                <a:uFillTx/>
                <a:latin typeface="Source Sans Pro" panose="020B0503030403020204" pitchFamily="34" charset="0"/>
                <a:ea typeface="源ノ角ゴシック JP" panose="020B0500000000000000" pitchFamily="34" charset="-128"/>
                <a:cs typeface="+mn-cs"/>
              </a:rPr>
              <a:t>ここに画像を貼り付けて下さい。</a:t>
            </a:r>
            <a:endParaRPr kumimoji="1" lang="en-US" altLang="ja-JP" sz="3200" b="0" i="0" u="none" strike="noStrike" kern="1200" cap="none" spc="0" normalizeH="0" baseline="0" noProof="0" dirty="0">
              <a:ln>
                <a:noFill/>
              </a:ln>
              <a:solidFill>
                <a:srgbClr val="FFFFFF"/>
              </a:solidFill>
              <a:effectLst/>
              <a:uLnTx/>
              <a:uFillTx/>
              <a:latin typeface="Source Sans Pro" panose="020B0503030403020204" pitchFamily="34" charset="0"/>
              <a:ea typeface="源ノ角ゴシック JP" panose="020B0500000000000000" pitchFamily="34" charset="-128"/>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srgbClr val="FFFFFF"/>
                </a:solidFill>
                <a:effectLst/>
                <a:uLnTx/>
                <a:uFillTx/>
                <a:latin typeface="Source Sans Pro" panose="020B0503030403020204" pitchFamily="34" charset="0"/>
                <a:ea typeface="源ノ角ゴシック JP" panose="020B0500000000000000" pitchFamily="34" charset="-128"/>
                <a:cs typeface="+mn-cs"/>
              </a:rPr>
              <a:t>（この図形は、画像貼り付け時に削除して構いません）</a:t>
            </a:r>
            <a:endParaRPr kumimoji="1" lang="en-US" altLang="ja-JP" sz="1800" b="0" i="0" u="none" strike="noStrike" kern="1200" cap="none" spc="0" normalizeH="0" baseline="0" noProof="0" dirty="0">
              <a:ln>
                <a:noFill/>
              </a:ln>
              <a:solidFill>
                <a:srgbClr val="FFFFFF"/>
              </a:solidFill>
              <a:effectLst/>
              <a:uLnTx/>
              <a:uFillTx/>
              <a:latin typeface="Source Sans Pro" panose="020B0503030403020204" pitchFamily="34" charset="0"/>
              <a:ea typeface="源ノ角ゴシック JP" panose="020B0500000000000000" pitchFamily="34" charset="-128"/>
              <a:cs typeface="+mn-cs"/>
            </a:endParaRPr>
          </a:p>
        </p:txBody>
      </p:sp>
      <p:sp>
        <p:nvSpPr>
          <p:cNvPr id="15" name="Arrow: Down 7">
            <a:extLst>
              <a:ext uri="{FF2B5EF4-FFF2-40B4-BE49-F238E27FC236}">
                <a16:creationId xmlns:a16="http://schemas.microsoft.com/office/drawing/2014/main" id="{E83ECBE2-0906-7C43-1438-2A271501CDF9}"/>
              </a:ext>
            </a:extLst>
          </p:cNvPr>
          <p:cNvSpPr/>
          <p:nvPr/>
        </p:nvSpPr>
        <p:spPr>
          <a:xfrm>
            <a:off x="10232194" y="4665959"/>
            <a:ext cx="156754" cy="330291"/>
          </a:xfrm>
          <a:prstGeom prst="down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1200" cap="none" spc="0" normalizeH="0" baseline="0" noProof="0">
              <a:ln>
                <a:noFill/>
              </a:ln>
              <a:solidFill>
                <a:srgbClr val="FFFFFF"/>
              </a:solidFill>
              <a:effectLst/>
              <a:uLnTx/>
              <a:uFillTx/>
              <a:latin typeface="Source Sans Pro" panose="020B0503030403020204" pitchFamily="34" charset="0"/>
              <a:ea typeface="源ノ角ゴシック JP" panose="020B0500000000000000" pitchFamily="34" charset="-128"/>
              <a:cs typeface="+mn-cs"/>
            </a:endParaRPr>
          </a:p>
        </p:txBody>
      </p:sp>
      <p:sp>
        <p:nvSpPr>
          <p:cNvPr id="16" name="Arrow: Down 8">
            <a:extLst>
              <a:ext uri="{FF2B5EF4-FFF2-40B4-BE49-F238E27FC236}">
                <a16:creationId xmlns:a16="http://schemas.microsoft.com/office/drawing/2014/main" id="{C890FC29-DDC3-1FAC-1370-E5492786A53E}"/>
              </a:ext>
            </a:extLst>
          </p:cNvPr>
          <p:cNvSpPr/>
          <p:nvPr/>
        </p:nvSpPr>
        <p:spPr>
          <a:xfrm>
            <a:off x="10497806" y="4665959"/>
            <a:ext cx="156754" cy="330291"/>
          </a:xfrm>
          <a:prstGeom prst="down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1200" cap="none" spc="0" normalizeH="0" baseline="0" noProof="0">
              <a:ln>
                <a:noFill/>
              </a:ln>
              <a:solidFill>
                <a:srgbClr val="FFFFFF"/>
              </a:solidFill>
              <a:effectLst/>
              <a:uLnTx/>
              <a:uFillTx/>
              <a:latin typeface="Source Sans Pro" panose="020B0503030403020204" pitchFamily="34" charset="0"/>
              <a:ea typeface="源ノ角ゴシック JP" panose="020B0500000000000000" pitchFamily="34" charset="-128"/>
              <a:cs typeface="+mn-cs"/>
            </a:endParaRPr>
          </a:p>
        </p:txBody>
      </p:sp>
      <p:sp>
        <p:nvSpPr>
          <p:cNvPr id="17" name="Arrow: Down 9">
            <a:extLst>
              <a:ext uri="{FF2B5EF4-FFF2-40B4-BE49-F238E27FC236}">
                <a16:creationId xmlns:a16="http://schemas.microsoft.com/office/drawing/2014/main" id="{FB6AE76F-76AC-3CA4-8005-FFAD4A37DEA9}"/>
              </a:ext>
            </a:extLst>
          </p:cNvPr>
          <p:cNvSpPr/>
          <p:nvPr/>
        </p:nvSpPr>
        <p:spPr>
          <a:xfrm>
            <a:off x="10815667" y="4665958"/>
            <a:ext cx="156754" cy="330291"/>
          </a:xfrm>
          <a:prstGeom prst="down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1200" cap="none" spc="0" normalizeH="0" baseline="0" noProof="0">
              <a:ln>
                <a:noFill/>
              </a:ln>
              <a:solidFill>
                <a:srgbClr val="FFFFFF"/>
              </a:solidFill>
              <a:effectLst/>
              <a:uLnTx/>
              <a:uFillTx/>
              <a:latin typeface="Source Sans Pro" panose="020B0503030403020204" pitchFamily="34" charset="0"/>
              <a:ea typeface="源ノ角ゴシック JP" panose="020B0500000000000000" pitchFamily="34" charset="-128"/>
              <a:cs typeface="+mn-cs"/>
            </a:endParaRPr>
          </a:p>
        </p:txBody>
      </p:sp>
      <p:sp>
        <p:nvSpPr>
          <p:cNvPr id="18" name="Arrow: Down 10">
            <a:extLst>
              <a:ext uri="{FF2B5EF4-FFF2-40B4-BE49-F238E27FC236}">
                <a16:creationId xmlns:a16="http://schemas.microsoft.com/office/drawing/2014/main" id="{96050B63-6898-40DF-BCFC-0C79B836EE2B}"/>
              </a:ext>
            </a:extLst>
          </p:cNvPr>
          <p:cNvSpPr/>
          <p:nvPr/>
        </p:nvSpPr>
        <p:spPr>
          <a:xfrm>
            <a:off x="11111759" y="4665958"/>
            <a:ext cx="156754" cy="330291"/>
          </a:xfrm>
          <a:prstGeom prst="downArrow">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1200" cap="none" spc="0" normalizeH="0" baseline="0" noProof="0">
              <a:ln>
                <a:noFill/>
              </a:ln>
              <a:solidFill>
                <a:srgbClr val="FFFFFF"/>
              </a:solidFill>
              <a:effectLst/>
              <a:uLnTx/>
              <a:uFillTx/>
              <a:latin typeface="Source Sans Pro" panose="020B0503030403020204" pitchFamily="34" charset="0"/>
              <a:ea typeface="源ノ角ゴシック JP" panose="020B0500000000000000" pitchFamily="34" charset="-128"/>
              <a:cs typeface="+mn-cs"/>
            </a:endParaRPr>
          </a:p>
        </p:txBody>
      </p:sp>
      <p:sp>
        <p:nvSpPr>
          <p:cNvPr id="19" name="Arrow: Down 11">
            <a:extLst>
              <a:ext uri="{FF2B5EF4-FFF2-40B4-BE49-F238E27FC236}">
                <a16:creationId xmlns:a16="http://schemas.microsoft.com/office/drawing/2014/main" id="{62B44C86-19C6-6428-830E-2142F79790C3}"/>
              </a:ext>
            </a:extLst>
          </p:cNvPr>
          <p:cNvSpPr/>
          <p:nvPr/>
        </p:nvSpPr>
        <p:spPr>
          <a:xfrm>
            <a:off x="11442682" y="4665958"/>
            <a:ext cx="156754" cy="330291"/>
          </a:xfrm>
          <a:prstGeom prst="down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1200" cap="none" spc="0" normalizeH="0" baseline="0" noProof="0">
              <a:ln>
                <a:noFill/>
              </a:ln>
              <a:solidFill>
                <a:srgbClr val="FFFFFF"/>
              </a:solidFill>
              <a:effectLst/>
              <a:uLnTx/>
              <a:uFillTx/>
              <a:latin typeface="Source Sans Pro" panose="020B0503030403020204" pitchFamily="34" charset="0"/>
              <a:ea typeface="源ノ角ゴシック JP" panose="020B0500000000000000" pitchFamily="34" charset="-128"/>
              <a:cs typeface="+mn-cs"/>
            </a:endParaRPr>
          </a:p>
        </p:txBody>
      </p:sp>
      <p:sp>
        <p:nvSpPr>
          <p:cNvPr id="20" name="TextBox 12">
            <a:extLst>
              <a:ext uri="{FF2B5EF4-FFF2-40B4-BE49-F238E27FC236}">
                <a16:creationId xmlns:a16="http://schemas.microsoft.com/office/drawing/2014/main" id="{36E0FA18-8EA5-6294-5FC1-FEEBE2763161}"/>
              </a:ext>
            </a:extLst>
          </p:cNvPr>
          <p:cNvSpPr txBox="1"/>
          <p:nvPr/>
        </p:nvSpPr>
        <p:spPr>
          <a:xfrm>
            <a:off x="10162525" y="5109250"/>
            <a:ext cx="1759131" cy="923330"/>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dirty="0">
                <a:ln>
                  <a:noFill/>
                </a:ln>
                <a:solidFill>
                  <a:srgbClr val="FFFFFF"/>
                </a:solidFill>
                <a:effectLst/>
                <a:uLnTx/>
                <a:uFillTx/>
                <a:latin typeface="Source Sans Pro" panose="020B0503030403020204" pitchFamily="34" charset="0"/>
                <a:ea typeface="源ノ角ゴシック JP" panose="020B0500000000000000" pitchFamily="34" charset="-128"/>
                <a:cs typeface="+mn-cs"/>
              </a:rPr>
              <a:t>必要に応じて病変等のポインターとしてこちらの矢印をお使いください。</a:t>
            </a:r>
            <a:endParaRPr kumimoji="0" lang="en-US" altLang="ja-JP" sz="1200" b="0" i="0" u="none" strike="noStrike" kern="1200" cap="none" spc="0" normalizeH="0" baseline="0" noProof="0" dirty="0">
              <a:ln>
                <a:noFill/>
              </a:ln>
              <a:solidFill>
                <a:srgbClr val="FFFFFF"/>
              </a:solidFill>
              <a:effectLst/>
              <a:uLnTx/>
              <a:uFillTx/>
              <a:latin typeface="Source Sans Pro" panose="020B0503030403020204" pitchFamily="34" charset="0"/>
              <a:ea typeface="源ノ角ゴシック JP" panose="020B0500000000000000" pitchFamily="34"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rgbClr val="FFFFFF"/>
                </a:solidFill>
                <a:latin typeface="Source Sans Pro" panose="020B0503030403020204" pitchFamily="34" charset="0"/>
                <a:ea typeface="源ノ角ゴシック JP" panose="020B0500000000000000" pitchFamily="34" charset="-128"/>
              </a:rPr>
              <a:t>不要でしたら削除してかまいません。</a:t>
            </a:r>
            <a:endParaRPr kumimoji="0" lang="en-US" altLang="ja-JP" sz="1200" b="0" i="0" u="none" strike="noStrike" kern="1200" cap="none" spc="0" normalizeH="0" baseline="0" noProof="0" dirty="0">
              <a:ln>
                <a:noFill/>
              </a:ln>
              <a:solidFill>
                <a:srgbClr val="FFFFFF"/>
              </a:solidFill>
              <a:effectLst/>
              <a:uLnTx/>
              <a:uFillTx/>
              <a:latin typeface="Source Sans Pro" panose="020B0503030403020204" pitchFamily="34" charset="0"/>
              <a:ea typeface="源ノ角ゴシック JP" panose="020B0500000000000000" pitchFamily="34" charset="-128"/>
              <a:cs typeface="+mn-cs"/>
            </a:endParaRPr>
          </a:p>
        </p:txBody>
      </p:sp>
      <p:sp>
        <p:nvSpPr>
          <p:cNvPr id="21" name="テキスト ボックス 20">
            <a:extLst>
              <a:ext uri="{FF2B5EF4-FFF2-40B4-BE49-F238E27FC236}">
                <a16:creationId xmlns:a16="http://schemas.microsoft.com/office/drawing/2014/main" id="{E070EF51-CC92-80CB-65FC-FF1D6C7071E7}"/>
              </a:ext>
            </a:extLst>
          </p:cNvPr>
          <p:cNvSpPr txBox="1"/>
          <p:nvPr/>
        </p:nvSpPr>
        <p:spPr>
          <a:xfrm>
            <a:off x="272516" y="1001435"/>
            <a:ext cx="2272938" cy="4162387"/>
          </a:xfrm>
          <a:prstGeom prst="rect">
            <a:avLst/>
          </a:prstGeom>
          <a:noFill/>
          <a:effectLst/>
        </p:spPr>
        <p:txBody>
          <a:bodyPr wrap="square" lIns="91152" tIns="45576" rIns="91152" bIns="45576"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b="1" u="sng" spc="50" dirty="0">
                <a:ln w="13500">
                  <a:solidFill>
                    <a:srgbClr val="711371">
                      <a:shade val="2500"/>
                      <a:alpha val="6500"/>
                    </a:srgbClr>
                  </a:solidFill>
                  <a:prstDash val="solid"/>
                </a:ln>
                <a:solidFill>
                  <a:srgbClr val="711371">
                    <a:tint val="3000"/>
                    <a:alpha val="95000"/>
                  </a:srgbClr>
                </a:solidFill>
                <a:latin typeface="Source Sans Pro" panose="020B0503030403020204" pitchFamily="34" charset="0"/>
                <a:ea typeface="源ノ角ゴシック JP" panose="020B0500000000000000" pitchFamily="34" charset="-128"/>
              </a:rPr>
              <a:t>ポイント</a:t>
            </a:r>
            <a:endParaRPr kumimoji="1" lang="en-US" altLang="ja-JP" b="1" i="0" u="sng" strike="noStrike" kern="1200" cap="none" spc="50" normalizeH="0" baseline="0" noProof="0" dirty="0">
              <a:ln w="13500">
                <a:solidFill>
                  <a:srgbClr val="711371">
                    <a:shade val="2500"/>
                    <a:alpha val="6500"/>
                  </a:srgbClr>
                </a:solidFill>
                <a:prstDash val="solid"/>
              </a:ln>
              <a:solidFill>
                <a:srgbClr val="711371">
                  <a:tint val="3000"/>
                  <a:alpha val="95000"/>
                </a:srgbClr>
              </a:solidFill>
              <a:uLnTx/>
              <a:uFillTx/>
              <a:latin typeface="Source Sans Pro" panose="020B0503030403020204" pitchFamily="34" charset="0"/>
              <a:ea typeface="源ノ角ゴシック JP" panose="020B0500000000000000" pitchFamily="34" charset="-128"/>
              <a:cs typeface="+mn-cs"/>
            </a:endParaRPr>
          </a:p>
          <a:p>
            <a:pPr marL="171450" indent="-171450">
              <a:buFont typeface="Wingdings" panose="05000000000000000000" pitchFamily="2" charset="2"/>
              <a:buChar char="l"/>
              <a:defRPr/>
            </a:pPr>
            <a:r>
              <a:rPr kumimoji="1" lang="ja-JP" altLang="en-US" sz="1600" spc="50" dirty="0">
                <a:ln w="13500">
                  <a:solidFill>
                    <a:srgbClr val="711371">
                      <a:shade val="2500"/>
                      <a:alpha val="6500"/>
                    </a:srgbClr>
                  </a:solidFill>
                  <a:prstDash val="solid"/>
                </a:ln>
                <a:solidFill>
                  <a:schemeClr val="bg1">
                    <a:alpha val="95000"/>
                  </a:schemeClr>
                </a:solidFill>
                <a:latin typeface="Source Sans Pro" panose="020B0503030403020204" pitchFamily="34" charset="0"/>
                <a:ea typeface="源ノ角ゴシック JP" panose="020B0500000000000000" pitchFamily="34" charset="-128"/>
              </a:rPr>
              <a:t>＊＊＊＊＊＊＊＊＊</a:t>
            </a:r>
            <a:endParaRPr kumimoji="1" lang="en-US" altLang="ja-JP" sz="1600" spc="50" dirty="0">
              <a:ln w="13500">
                <a:solidFill>
                  <a:srgbClr val="711371">
                    <a:shade val="2500"/>
                    <a:alpha val="6500"/>
                  </a:srgbClr>
                </a:solidFill>
                <a:prstDash val="solid"/>
              </a:ln>
              <a:solidFill>
                <a:schemeClr val="bg1">
                  <a:alpha val="95000"/>
                </a:schemeClr>
              </a:solidFill>
              <a:latin typeface="Source Sans Pro" panose="020B0503030403020204" pitchFamily="34" charset="0"/>
              <a:ea typeface="源ノ角ゴシック JP" panose="020B0500000000000000" pitchFamily="34" charset="-128"/>
            </a:endParaRPr>
          </a:p>
          <a:p>
            <a:pPr marL="171450" indent="-171450">
              <a:buFont typeface="Wingdings" panose="05000000000000000000" pitchFamily="2" charset="2"/>
              <a:buChar char="l"/>
              <a:defRPr/>
            </a:pPr>
            <a:r>
              <a:rPr kumimoji="1" lang="ja-JP" altLang="en-US" sz="1600" spc="50" dirty="0">
                <a:ln w="13500">
                  <a:solidFill>
                    <a:srgbClr val="711371">
                      <a:shade val="2500"/>
                      <a:alpha val="6500"/>
                    </a:srgbClr>
                  </a:solidFill>
                  <a:prstDash val="solid"/>
                </a:ln>
                <a:solidFill>
                  <a:schemeClr val="bg1">
                    <a:alpha val="95000"/>
                  </a:schemeClr>
                </a:solidFill>
                <a:latin typeface="Source Sans Pro" panose="020B0503030403020204" pitchFamily="34" charset="0"/>
                <a:ea typeface="源ノ角ゴシック JP" panose="020B0500000000000000" pitchFamily="34" charset="-128"/>
              </a:rPr>
              <a:t>＊＊＊＊＊＊＊＊＊</a:t>
            </a:r>
            <a:endParaRPr kumimoji="1" lang="en-US" altLang="ja-JP" sz="1600" spc="50" dirty="0">
              <a:ln w="13500">
                <a:solidFill>
                  <a:srgbClr val="711371">
                    <a:shade val="2500"/>
                    <a:alpha val="6500"/>
                  </a:srgbClr>
                </a:solidFill>
                <a:prstDash val="solid"/>
              </a:ln>
              <a:solidFill>
                <a:schemeClr val="bg1">
                  <a:alpha val="95000"/>
                </a:schemeClr>
              </a:solidFill>
              <a:latin typeface="Source Sans Pro" panose="020B0503030403020204" pitchFamily="34" charset="0"/>
              <a:ea typeface="源ノ角ゴシック JP" panose="020B0500000000000000" pitchFamily="34" charset="-128"/>
            </a:endParaRPr>
          </a:p>
          <a:p>
            <a:pPr marL="171450" indent="-171450">
              <a:buFont typeface="Wingdings" panose="05000000000000000000" pitchFamily="2" charset="2"/>
              <a:buChar char="l"/>
              <a:defRPr/>
            </a:pPr>
            <a:r>
              <a:rPr kumimoji="1" lang="ja-JP" altLang="en-US" sz="1600" spc="50" dirty="0">
                <a:ln w="13500">
                  <a:solidFill>
                    <a:srgbClr val="711371">
                      <a:shade val="2500"/>
                      <a:alpha val="6500"/>
                    </a:srgbClr>
                  </a:solidFill>
                  <a:prstDash val="solid"/>
                </a:ln>
                <a:solidFill>
                  <a:schemeClr val="bg1">
                    <a:alpha val="95000"/>
                  </a:schemeClr>
                </a:solidFill>
                <a:latin typeface="Source Sans Pro" panose="020B0503030403020204" pitchFamily="34" charset="0"/>
                <a:ea typeface="源ノ角ゴシック JP" panose="020B0500000000000000" pitchFamily="34" charset="-128"/>
              </a:rPr>
              <a:t>＊＊＊＊＊＊＊＊＊</a:t>
            </a:r>
            <a:endParaRPr kumimoji="1" lang="en-US" altLang="ja-JP" sz="1600" spc="50" dirty="0">
              <a:ln w="13500">
                <a:solidFill>
                  <a:srgbClr val="711371">
                    <a:shade val="2500"/>
                    <a:alpha val="6500"/>
                  </a:srgbClr>
                </a:solidFill>
                <a:prstDash val="solid"/>
              </a:ln>
              <a:solidFill>
                <a:schemeClr val="bg1">
                  <a:alpha val="95000"/>
                </a:schemeClr>
              </a:solidFill>
              <a:latin typeface="Source Sans Pro" panose="020B0503030403020204" pitchFamily="34" charset="0"/>
              <a:ea typeface="源ノ角ゴシック JP" panose="020B0500000000000000" pitchFamily="34" charset="-128"/>
            </a:endParaRPr>
          </a:p>
          <a:p>
            <a:pPr lvl="0">
              <a:defRPr/>
            </a:pPr>
            <a:r>
              <a:rPr kumimoji="1" lang="en-US" altLang="ja-JP" sz="1100" spc="50" dirty="0">
                <a:ln w="13500">
                  <a:solidFill>
                    <a:srgbClr val="711371">
                      <a:shade val="2500"/>
                      <a:alpha val="6500"/>
                    </a:srgbClr>
                  </a:solidFill>
                  <a:prstDash val="solid"/>
                </a:ln>
                <a:solidFill>
                  <a:schemeClr val="bg1">
                    <a:alpha val="95000"/>
                  </a:schemeClr>
                </a:solidFill>
                <a:latin typeface="Source Sans Pro" panose="020B0503030403020204" pitchFamily="34" charset="0"/>
                <a:ea typeface="源ノ角ゴシック JP" panose="020B0500000000000000" pitchFamily="34" charset="-128"/>
              </a:rPr>
              <a:t>※GEHC CT </a:t>
            </a:r>
            <a:r>
              <a:rPr kumimoji="1" lang="ja-JP" altLang="en-US" sz="1100" spc="50" dirty="0">
                <a:ln w="13500">
                  <a:solidFill>
                    <a:srgbClr val="711371">
                      <a:shade val="2500"/>
                      <a:alpha val="6500"/>
                    </a:srgbClr>
                  </a:solidFill>
                  <a:prstDash val="solid"/>
                </a:ln>
                <a:solidFill>
                  <a:schemeClr val="bg1">
                    <a:alpha val="95000"/>
                  </a:schemeClr>
                </a:solidFill>
                <a:latin typeface="Source Sans Pro" panose="020B0503030403020204" pitchFamily="34" charset="0"/>
                <a:ea typeface="源ノ角ゴシック JP" panose="020B0500000000000000" pitchFamily="34" charset="-128"/>
              </a:rPr>
              <a:t>装置の様々な機能・アドバンテージを駆使した撮影テクニックや、臨床的有用性におけるキーワードを記載ください</a:t>
            </a:r>
            <a:endParaRPr kumimoji="1" lang="en-US" altLang="ja-JP" sz="1100" spc="50" dirty="0">
              <a:ln w="13500">
                <a:solidFill>
                  <a:srgbClr val="711371">
                    <a:shade val="2500"/>
                    <a:alpha val="6500"/>
                  </a:srgbClr>
                </a:solidFill>
                <a:prstDash val="solid"/>
              </a:ln>
              <a:solidFill>
                <a:schemeClr val="bg1">
                  <a:alpha val="95000"/>
                </a:schemeClr>
              </a:solidFill>
              <a:latin typeface="Source Sans Pro" panose="020B0503030403020204" pitchFamily="34" charset="0"/>
              <a:ea typeface="源ノ角ゴシック JP" panose="020B0500000000000000" pitchFamily="34" charset="-128"/>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altLang="ja-JP" sz="1100" spc="50" dirty="0">
              <a:ln w="13500">
                <a:solidFill>
                  <a:srgbClr val="711371">
                    <a:shade val="2500"/>
                    <a:alpha val="6500"/>
                  </a:srgbClr>
                </a:solidFill>
                <a:prstDash val="solid"/>
              </a:ln>
              <a:solidFill>
                <a:srgbClr val="711371">
                  <a:tint val="3000"/>
                  <a:alpha val="95000"/>
                </a:srgbClr>
              </a:solidFill>
              <a:latin typeface="Source Sans Pro" panose="020B0503030403020204" pitchFamily="34" charset="0"/>
              <a:ea typeface="源ノ角ゴシック JP" panose="020B0500000000000000" pitchFamily="34" charset="-128"/>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altLang="ja-JP" sz="1100" b="0" i="0" u="none" strike="noStrike" kern="1200" cap="none" spc="50" normalizeH="0" baseline="0" noProof="0" dirty="0">
              <a:ln w="13500">
                <a:solidFill>
                  <a:srgbClr val="711371">
                    <a:shade val="2500"/>
                    <a:alpha val="6500"/>
                  </a:srgbClr>
                </a:solidFill>
                <a:prstDash val="solid"/>
              </a:ln>
              <a:solidFill>
                <a:srgbClr val="711371">
                  <a:tint val="3000"/>
                  <a:alpha val="95000"/>
                </a:srgbClr>
              </a:solidFill>
              <a:uLnTx/>
              <a:uFillTx/>
              <a:latin typeface="Source Sans Pro" panose="020B0503030403020204" pitchFamily="34" charset="0"/>
              <a:ea typeface="源ノ角ゴシック JP" panose="020B0500000000000000"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altLang="ja-JP" sz="1100" b="0" i="0" u="none" strike="noStrike" kern="1200" cap="none" spc="50" normalizeH="0" baseline="0" noProof="0" dirty="0">
              <a:ln w="13500">
                <a:solidFill>
                  <a:srgbClr val="711371">
                    <a:shade val="2500"/>
                    <a:alpha val="6500"/>
                  </a:srgbClr>
                </a:solidFill>
                <a:prstDash val="solid"/>
              </a:ln>
              <a:solidFill>
                <a:srgbClr val="711371">
                  <a:tint val="3000"/>
                  <a:alpha val="95000"/>
                </a:srgbClr>
              </a:solidFill>
              <a:uLnTx/>
              <a:uFillTx/>
              <a:latin typeface="Source Sans Pro" panose="020B0503030403020204" pitchFamily="34" charset="0"/>
              <a:ea typeface="源ノ角ゴシック JP" panose="020B0500000000000000"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altLang="ja-JP" sz="1100" b="0" i="0" u="none" strike="noStrike" kern="1200" cap="none" spc="50" normalizeH="0" baseline="0" noProof="0" dirty="0">
              <a:ln w="13500">
                <a:solidFill>
                  <a:srgbClr val="711371">
                    <a:shade val="2500"/>
                    <a:alpha val="6500"/>
                  </a:srgbClr>
                </a:solidFill>
                <a:prstDash val="solid"/>
              </a:ln>
              <a:solidFill>
                <a:srgbClr val="711371">
                  <a:tint val="3000"/>
                  <a:alpha val="95000"/>
                </a:srgbClr>
              </a:solidFill>
              <a:uLnTx/>
              <a:uFillTx/>
              <a:latin typeface="Source Sans Pro" panose="020B0503030403020204" pitchFamily="34" charset="0"/>
              <a:ea typeface="源ノ角ゴシック JP" panose="020B0500000000000000"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400" b="1" i="0" u="none" strike="noStrike" kern="1200" cap="none" spc="50" normalizeH="0" baseline="0" noProof="0" dirty="0">
                <a:ln w="13500">
                  <a:solidFill>
                    <a:srgbClr val="711371">
                      <a:shade val="2500"/>
                      <a:alpha val="6500"/>
                    </a:srgbClr>
                  </a:solidFill>
                  <a:prstDash val="solid"/>
                </a:ln>
                <a:solidFill>
                  <a:srgbClr val="711371">
                    <a:tint val="3000"/>
                    <a:alpha val="95000"/>
                  </a:srgbClr>
                </a:solidFill>
                <a:uLnTx/>
                <a:uFillTx/>
                <a:latin typeface="Source Sans Pro" panose="020B0503030403020204" pitchFamily="34" charset="0"/>
                <a:ea typeface="源ノ角ゴシック JP" panose="020B0500000000000000" pitchFamily="34" charset="-128"/>
                <a:cs typeface="+mn-cs"/>
              </a:rPr>
              <a:t>＜臨床的有用性＞</a:t>
            </a:r>
            <a:endParaRPr kumimoji="1" lang="en-US" altLang="ja-JP" sz="1400" b="1" i="0" u="none" strike="noStrike" kern="1200" cap="none" spc="50" normalizeH="0" baseline="0" noProof="0" dirty="0">
              <a:ln w="13500">
                <a:solidFill>
                  <a:srgbClr val="711371">
                    <a:shade val="2500"/>
                    <a:alpha val="6500"/>
                  </a:srgbClr>
                </a:solidFill>
                <a:prstDash val="solid"/>
              </a:ln>
              <a:solidFill>
                <a:srgbClr val="711371">
                  <a:tint val="3000"/>
                  <a:alpha val="95000"/>
                </a:srgbClr>
              </a:solidFill>
              <a:uLnTx/>
              <a:uFillTx/>
              <a:latin typeface="Source Sans Pro" panose="020B0503030403020204" pitchFamily="34" charset="0"/>
              <a:ea typeface="源ノ角ゴシック JP" panose="020B0500000000000000" pitchFamily="34" charset="-128"/>
              <a:cs typeface="+mn-cs"/>
            </a:endParaRPr>
          </a:p>
          <a:p>
            <a:pPr lvl="0">
              <a:defRPr/>
            </a:pPr>
            <a:r>
              <a:rPr kumimoji="1" lang="ja-JP" altLang="en-US" sz="1100" spc="50" dirty="0">
                <a:ln w="13500">
                  <a:solidFill>
                    <a:srgbClr val="711371">
                      <a:shade val="2500"/>
                      <a:alpha val="6500"/>
                    </a:srgbClr>
                  </a:solidFill>
                  <a:prstDash val="solid"/>
                </a:ln>
                <a:solidFill>
                  <a:srgbClr val="711371">
                    <a:tint val="3000"/>
                    <a:alpha val="95000"/>
                  </a:srgbClr>
                </a:solidFill>
                <a:latin typeface="Source Sans Pro" panose="020B0503030403020204" pitchFamily="34" charset="0"/>
                <a:ea typeface="源ノ角ゴシック JP" panose="020B0500000000000000" pitchFamily="34" charset="-128"/>
              </a:rPr>
              <a:t>診断、治療、フォローアップにおける臨床有用性を記載ください。</a:t>
            </a:r>
          </a:p>
          <a:p>
            <a:pPr lvl="0">
              <a:defRPr/>
            </a:pPr>
            <a:r>
              <a:rPr kumimoji="1" lang="ja-JP" altLang="en-US" sz="1100" spc="50" dirty="0">
                <a:ln w="13500">
                  <a:solidFill>
                    <a:srgbClr val="711371">
                      <a:shade val="2500"/>
                      <a:alpha val="6500"/>
                    </a:srgbClr>
                  </a:solidFill>
                  <a:prstDash val="solid"/>
                </a:ln>
                <a:solidFill>
                  <a:srgbClr val="711371">
                    <a:tint val="3000"/>
                    <a:alpha val="95000"/>
                  </a:srgbClr>
                </a:solidFill>
                <a:latin typeface="Source Sans Pro" panose="020B0503030403020204" pitchFamily="34" charset="0"/>
                <a:ea typeface="源ノ角ゴシック JP" panose="020B0500000000000000" pitchFamily="34" charset="-128"/>
              </a:rPr>
              <a:t>＊＊＊＊＊＊＊＊＊＊＊＊＊＊</a:t>
            </a:r>
            <a:endParaRPr kumimoji="1" lang="en-US" altLang="ja-JP" sz="1100" spc="50" dirty="0">
              <a:ln w="13500">
                <a:solidFill>
                  <a:srgbClr val="711371">
                    <a:shade val="2500"/>
                    <a:alpha val="6500"/>
                  </a:srgbClr>
                </a:solidFill>
                <a:prstDash val="solid"/>
              </a:ln>
              <a:solidFill>
                <a:srgbClr val="711371">
                  <a:tint val="3000"/>
                  <a:alpha val="95000"/>
                </a:srgbClr>
              </a:solidFill>
              <a:latin typeface="Source Sans Pro" panose="020B0503030403020204" pitchFamily="34" charset="0"/>
              <a:ea typeface="源ノ角ゴシック JP" panose="020B0500000000000000" pitchFamily="34" charset="-128"/>
            </a:endParaRPr>
          </a:p>
          <a:p>
            <a:pPr>
              <a:defRPr/>
            </a:pPr>
            <a:r>
              <a:rPr kumimoji="1" lang="ja-JP" altLang="en-US" sz="1100" spc="50" dirty="0">
                <a:ln w="13500">
                  <a:solidFill>
                    <a:srgbClr val="711371">
                      <a:shade val="2500"/>
                      <a:alpha val="6500"/>
                    </a:srgbClr>
                  </a:solidFill>
                  <a:prstDash val="solid"/>
                </a:ln>
                <a:solidFill>
                  <a:srgbClr val="711371">
                    <a:tint val="3000"/>
                    <a:alpha val="95000"/>
                  </a:srgbClr>
                </a:solidFill>
                <a:latin typeface="Source Sans Pro" panose="020B0503030403020204" pitchFamily="34" charset="0"/>
                <a:ea typeface="源ノ角ゴシック JP" panose="020B0500000000000000" pitchFamily="34" charset="-128"/>
              </a:rPr>
              <a:t>＊＊＊＊＊＊＊＊＊＊＊＊＊＊</a:t>
            </a:r>
            <a:endParaRPr kumimoji="1" lang="en-US" altLang="ja-JP" sz="1100" spc="50" dirty="0">
              <a:ln w="13500">
                <a:solidFill>
                  <a:srgbClr val="711371">
                    <a:shade val="2500"/>
                    <a:alpha val="6500"/>
                  </a:srgbClr>
                </a:solidFill>
                <a:prstDash val="solid"/>
              </a:ln>
              <a:solidFill>
                <a:srgbClr val="711371">
                  <a:tint val="3000"/>
                  <a:alpha val="95000"/>
                </a:srgbClr>
              </a:solidFill>
              <a:latin typeface="Source Sans Pro" panose="020B0503030403020204" pitchFamily="34" charset="0"/>
              <a:ea typeface="源ノ角ゴシック JP" panose="020B0500000000000000" pitchFamily="34" charset="-128"/>
            </a:endParaRPr>
          </a:p>
          <a:p>
            <a:pPr lvl="0">
              <a:defRPr/>
            </a:pPr>
            <a:r>
              <a:rPr kumimoji="1" lang="ja-JP" altLang="en-US" sz="1100" spc="50" dirty="0">
                <a:ln w="13500">
                  <a:solidFill>
                    <a:srgbClr val="711371">
                      <a:shade val="2500"/>
                      <a:alpha val="6500"/>
                    </a:srgbClr>
                  </a:solidFill>
                  <a:prstDash val="solid"/>
                </a:ln>
                <a:solidFill>
                  <a:srgbClr val="711371">
                    <a:tint val="3000"/>
                    <a:alpha val="95000"/>
                  </a:srgbClr>
                </a:solidFill>
                <a:latin typeface="Source Sans Pro" panose="020B0503030403020204" pitchFamily="34" charset="0"/>
                <a:ea typeface="源ノ角ゴシック JP" panose="020B0500000000000000" pitchFamily="34" charset="-128"/>
              </a:rPr>
              <a:t>＊＊＊＊＊＊＊＊＊＊＊＊＊＊</a:t>
            </a:r>
            <a:endParaRPr kumimoji="1" lang="en-US" altLang="ja-JP" sz="1100" spc="50" dirty="0">
              <a:ln w="13500">
                <a:solidFill>
                  <a:srgbClr val="711371">
                    <a:shade val="2500"/>
                    <a:alpha val="6500"/>
                  </a:srgbClr>
                </a:solidFill>
                <a:prstDash val="solid"/>
              </a:ln>
              <a:solidFill>
                <a:srgbClr val="711371">
                  <a:tint val="3000"/>
                  <a:alpha val="95000"/>
                </a:srgbClr>
              </a:solidFill>
              <a:latin typeface="Source Sans Pro" panose="020B0503030403020204" pitchFamily="34" charset="0"/>
              <a:ea typeface="源ノ角ゴシック JP" panose="020B0500000000000000" pitchFamily="34" charset="-128"/>
            </a:endParaRPr>
          </a:p>
          <a:p>
            <a:pPr>
              <a:defRPr/>
            </a:pPr>
            <a:r>
              <a:rPr kumimoji="1" lang="ja-JP" altLang="en-US" sz="1100" spc="50" dirty="0">
                <a:ln w="13500">
                  <a:solidFill>
                    <a:srgbClr val="711371">
                      <a:shade val="2500"/>
                      <a:alpha val="6500"/>
                    </a:srgbClr>
                  </a:solidFill>
                  <a:prstDash val="solid"/>
                </a:ln>
                <a:solidFill>
                  <a:srgbClr val="711371">
                    <a:tint val="3000"/>
                    <a:alpha val="95000"/>
                  </a:srgbClr>
                </a:solidFill>
                <a:latin typeface="Source Sans Pro" panose="020B0503030403020204" pitchFamily="34" charset="0"/>
                <a:ea typeface="源ノ角ゴシック JP" panose="020B0500000000000000" pitchFamily="34" charset="-128"/>
              </a:rPr>
              <a:t>＊＊＊＊＊＊＊＊＊＊＊＊＊＊</a:t>
            </a:r>
            <a:endParaRPr kumimoji="1" lang="en-US" altLang="ja-JP" sz="1100" spc="50" dirty="0">
              <a:ln w="13500">
                <a:solidFill>
                  <a:srgbClr val="711371">
                    <a:shade val="2500"/>
                    <a:alpha val="6500"/>
                  </a:srgbClr>
                </a:solidFill>
                <a:prstDash val="solid"/>
              </a:ln>
              <a:solidFill>
                <a:srgbClr val="711371">
                  <a:tint val="3000"/>
                  <a:alpha val="95000"/>
                </a:srgbClr>
              </a:solidFill>
              <a:latin typeface="Source Sans Pro" panose="020B0503030403020204" pitchFamily="34" charset="0"/>
              <a:ea typeface="源ノ角ゴシック JP" panose="020B0500000000000000" pitchFamily="34" charset="-128"/>
            </a:endParaRPr>
          </a:p>
          <a:p>
            <a:pPr>
              <a:defRPr/>
            </a:pPr>
            <a:endParaRPr kumimoji="1" lang="en-US" altLang="ja-JP" sz="1100" spc="50" dirty="0">
              <a:ln w="13500">
                <a:solidFill>
                  <a:srgbClr val="711371">
                    <a:shade val="2500"/>
                    <a:alpha val="6500"/>
                  </a:srgbClr>
                </a:solidFill>
                <a:prstDash val="solid"/>
              </a:ln>
              <a:solidFill>
                <a:srgbClr val="711371">
                  <a:tint val="3000"/>
                  <a:alpha val="95000"/>
                </a:srgbClr>
              </a:solidFill>
              <a:latin typeface="Source Sans Pro" panose="020B0503030403020204" pitchFamily="34" charset="0"/>
              <a:ea typeface="源ノ角ゴシック JP" panose="020B0500000000000000" pitchFamily="34" charset="-128"/>
            </a:endParaRPr>
          </a:p>
        </p:txBody>
      </p:sp>
    </p:spTree>
    <p:extLst>
      <p:ext uri="{BB962C8B-B14F-4D97-AF65-F5344CB8AC3E}">
        <p14:creationId xmlns:p14="http://schemas.microsoft.com/office/powerpoint/2010/main" val="34168555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正方形/長方形 13">
            <a:extLst>
              <a:ext uri="{FF2B5EF4-FFF2-40B4-BE49-F238E27FC236}">
                <a16:creationId xmlns:a16="http://schemas.microsoft.com/office/drawing/2014/main" id="{D59E23FE-F773-6E3A-9DB3-9FC5C30B2023}"/>
              </a:ext>
            </a:extLst>
          </p:cNvPr>
          <p:cNvSpPr/>
          <p:nvPr/>
        </p:nvSpPr>
        <p:spPr>
          <a:xfrm>
            <a:off x="4262993" y="1000289"/>
            <a:ext cx="6548324" cy="41936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1" lang="ja-JP" altLang="en-US" sz="3200" b="0" i="0" u="none" strike="noStrike" kern="1200" cap="none" spc="0" normalizeH="0" baseline="0" noProof="0" dirty="0">
                <a:ln>
                  <a:noFill/>
                </a:ln>
                <a:solidFill>
                  <a:srgbClr val="FFFFFF"/>
                </a:solidFill>
                <a:effectLst/>
                <a:uLnTx/>
                <a:uFillTx/>
                <a:latin typeface="Meiryo UI" panose="020B0604030504040204" pitchFamily="50" charset="-128"/>
                <a:ea typeface="Meiryo UI" panose="020B0604030504040204" pitchFamily="50" charset="-128"/>
                <a:cs typeface="+mn-cs"/>
              </a:rPr>
              <a:t>ここに画像を貼り付けて下さい。</a:t>
            </a:r>
            <a:endParaRPr kumimoji="1" lang="en-US" altLang="ja-JP" sz="3200" b="0" i="0" u="none" strike="noStrike" kern="1200" cap="none" spc="0" normalizeH="0" baseline="0" noProof="0" dirty="0">
              <a:ln>
                <a:noFill/>
              </a:ln>
              <a:solidFill>
                <a:srgbClr val="FFFFFF"/>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srgbClr val="FFFFFF"/>
                </a:solidFill>
                <a:effectLst/>
                <a:uLnTx/>
                <a:uFillTx/>
                <a:latin typeface="Meiryo UI" panose="020B0604030504040204" pitchFamily="50" charset="-128"/>
                <a:ea typeface="Meiryo UI" panose="020B0604030504040204" pitchFamily="50" charset="-128"/>
                <a:cs typeface="+mn-cs"/>
              </a:rPr>
              <a:t>（この図形は、画像貼り付け時に削除して構いません）</a:t>
            </a:r>
            <a:endParaRPr kumimoji="1" lang="en-US" altLang="ja-JP" sz="1800" b="0" i="0" u="none" strike="noStrike" kern="1200" cap="none" spc="0" normalizeH="0" baseline="0" noProof="0" dirty="0">
              <a:ln>
                <a:noFill/>
              </a:ln>
              <a:solidFill>
                <a:srgbClr val="FFFFFF"/>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1" lang="en-US" altLang="ja-JP" sz="3200" b="0" i="0" u="none" strike="noStrike" kern="1200" cap="none" spc="0" normalizeH="0" baseline="0" noProof="0" dirty="0">
              <a:ln>
                <a:noFill/>
              </a:ln>
              <a:solidFill>
                <a:srgbClr val="FFFFFF"/>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FFFFFF"/>
                </a:solidFill>
                <a:effectLst/>
                <a:uLnTx/>
                <a:uFillTx/>
                <a:latin typeface="Meiryo UI" panose="020B0604030504040204" pitchFamily="50" charset="-128"/>
                <a:ea typeface="Meiryo UI" panose="020B0604030504040204" pitchFamily="50" charset="-128"/>
                <a:cs typeface="+mn-cs"/>
              </a:rPr>
              <a:t>尚、動画は可能。アニメーション</a:t>
            </a:r>
            <a:r>
              <a:rPr kumimoji="1" lang="en-US" altLang="ja-JP" sz="2400" b="0" i="0" u="none" strike="noStrike" kern="1200" cap="none" spc="0" normalizeH="0" baseline="0" noProof="0" dirty="0">
                <a:ln>
                  <a:noFill/>
                </a:ln>
                <a:solidFill>
                  <a:srgbClr val="FFFFFF"/>
                </a:solidFill>
                <a:effectLst/>
                <a:uLnTx/>
                <a:uFillTx/>
                <a:latin typeface="Meiryo UI" panose="020B0604030504040204" pitchFamily="50" charset="-128"/>
                <a:ea typeface="Meiryo UI" panose="020B0604030504040204" pitchFamily="50" charset="-128"/>
                <a:cs typeface="+mn-cs"/>
              </a:rPr>
              <a:t>NG</a:t>
            </a:r>
            <a:r>
              <a:rPr kumimoji="1" lang="ja-JP" altLang="en-US" sz="2400" b="0" i="0" u="none" strike="noStrike" kern="1200" cap="none" spc="0" normalizeH="0" baseline="0" noProof="0" dirty="0">
                <a:ln>
                  <a:noFill/>
                </a:ln>
                <a:solidFill>
                  <a:srgbClr val="FFFFFF"/>
                </a:solidFill>
                <a:effectLst/>
                <a:uLnTx/>
                <a:uFillTx/>
                <a:latin typeface="Meiryo UI" panose="020B0604030504040204" pitchFamily="50" charset="-128"/>
                <a:ea typeface="Meiryo UI" panose="020B0604030504040204" pitchFamily="50" charset="-128"/>
                <a:cs typeface="+mn-cs"/>
              </a:rPr>
              <a:t>。</a:t>
            </a:r>
            <a:endParaRPr kumimoji="1" lang="en-US" altLang="ja-JP" sz="2400" b="0" i="0" u="none" strike="noStrike" kern="1200" cap="none" spc="0" normalizeH="0" baseline="0" noProof="0" dirty="0">
              <a:ln>
                <a:noFill/>
              </a:ln>
              <a:solidFill>
                <a:srgbClr val="FFFFFF"/>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FFFFFF"/>
                </a:solidFill>
                <a:effectLst/>
                <a:uLnTx/>
                <a:uFillTx/>
                <a:latin typeface="Meiryo UI" panose="020B0604030504040204" pitchFamily="50" charset="-128"/>
                <a:ea typeface="Meiryo UI" panose="020B0604030504040204" pitchFamily="50" charset="-128"/>
                <a:cs typeface="+mn-cs"/>
              </a:rPr>
              <a:t>心臓</a:t>
            </a:r>
            <a:r>
              <a:rPr kumimoji="1" lang="en-US" altLang="ja-JP" sz="2400" b="0" i="0" u="none" strike="noStrike" kern="1200" cap="none" spc="0" normalizeH="0" baseline="0" noProof="0" dirty="0">
                <a:ln>
                  <a:noFill/>
                </a:ln>
                <a:solidFill>
                  <a:srgbClr val="FFFFFF"/>
                </a:solidFill>
                <a:effectLst/>
                <a:uLnTx/>
                <a:uFillTx/>
                <a:latin typeface="Meiryo UI" panose="020B0604030504040204" pitchFamily="50" charset="-128"/>
                <a:ea typeface="Meiryo UI" panose="020B0604030504040204" pitchFamily="50" charset="-128"/>
                <a:cs typeface="+mn-cs"/>
              </a:rPr>
              <a:t>CT</a:t>
            </a:r>
            <a:r>
              <a:rPr kumimoji="1" lang="ja-JP" altLang="en-US" sz="2400" b="0" i="0" u="none" strike="noStrike" kern="1200" cap="none" spc="0" normalizeH="0" baseline="0" noProof="0" dirty="0">
                <a:ln>
                  <a:noFill/>
                </a:ln>
                <a:solidFill>
                  <a:srgbClr val="FFFFFF"/>
                </a:solidFill>
                <a:effectLst/>
                <a:uLnTx/>
                <a:uFillTx/>
                <a:latin typeface="Meiryo UI" panose="020B0604030504040204" pitchFamily="50" charset="-128"/>
                <a:ea typeface="Meiryo UI" panose="020B0604030504040204" pitchFamily="50" charset="-128"/>
                <a:cs typeface="+mn-cs"/>
              </a:rPr>
              <a:t>の場合は、</a:t>
            </a:r>
            <a:r>
              <a:rPr kumimoji="1" lang="en-US" altLang="ja-JP" sz="2400" b="0" i="0" u="none" strike="noStrike" kern="1200" cap="none" spc="0" normalizeH="0" baseline="0" noProof="0" dirty="0">
                <a:ln>
                  <a:noFill/>
                </a:ln>
                <a:solidFill>
                  <a:srgbClr val="FFFFFF"/>
                </a:solidFill>
                <a:effectLst/>
                <a:uLnTx/>
                <a:uFillTx/>
                <a:latin typeface="Meiryo UI" panose="020B0604030504040204" pitchFamily="50" charset="-128"/>
                <a:ea typeface="Meiryo UI" panose="020B0604030504040204" pitchFamily="50" charset="-128"/>
                <a:cs typeface="+mn-cs"/>
              </a:rPr>
              <a:t>ECG</a:t>
            </a:r>
            <a:r>
              <a:rPr kumimoji="1" lang="ja-JP" altLang="en-US" sz="2400" b="0" i="0" u="none" strike="noStrike" kern="1200" cap="none" spc="0" normalizeH="0" baseline="0" noProof="0" dirty="0">
                <a:ln>
                  <a:noFill/>
                </a:ln>
                <a:solidFill>
                  <a:srgbClr val="FFFFFF"/>
                </a:solidFill>
                <a:effectLst/>
                <a:uLnTx/>
                <a:uFillTx/>
                <a:latin typeface="Meiryo UI" panose="020B0604030504040204" pitchFamily="50" charset="-128"/>
                <a:ea typeface="Meiryo UI" panose="020B0604030504040204" pitchFamily="50" charset="-128"/>
                <a:cs typeface="+mn-cs"/>
              </a:rPr>
              <a:t>波形も貼り付けてください。</a:t>
            </a:r>
            <a:endParaRPr kumimoji="1" lang="en-US" altLang="ja-JP" sz="2400" b="0" i="0" u="none" strike="noStrike" kern="1200" cap="none" spc="0" normalizeH="0" baseline="0" noProof="0" dirty="0">
              <a:ln>
                <a:noFill/>
              </a:ln>
              <a:solidFill>
                <a:srgbClr val="FFFFFF"/>
              </a:solidFill>
              <a:effectLst/>
              <a:uLnTx/>
              <a:uFillTx/>
              <a:latin typeface="Meiryo UI" panose="020B0604030504040204" pitchFamily="50" charset="-128"/>
              <a:ea typeface="Meiryo UI" panose="020B0604030504040204" pitchFamily="50" charset="-128"/>
              <a:cs typeface="+mn-cs"/>
            </a:endParaRPr>
          </a:p>
        </p:txBody>
      </p:sp>
      <p:sp>
        <p:nvSpPr>
          <p:cNvPr id="2" name="Footer Placeholder 1">
            <a:extLst>
              <a:ext uri="{FF2B5EF4-FFF2-40B4-BE49-F238E27FC236}">
                <a16:creationId xmlns:a16="http://schemas.microsoft.com/office/drawing/2014/main" id="{05BDC189-86DF-B867-DD7F-66BC916D9B11}"/>
              </a:ext>
            </a:extLst>
          </p:cNvPr>
          <p:cNvSpPr>
            <a:spLocks noGrp="1"/>
          </p:cNvSpPr>
          <p:nvPr>
            <p:ph type="ftr" sz="quarter" idx="11"/>
          </p:nvPr>
        </p:nvSpPr>
        <p:spPr>
          <a:xfrm>
            <a:off x="2185416" y="6455664"/>
            <a:ext cx="1036755" cy="256032"/>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000000"/>
                </a:solidFill>
                <a:effectLst/>
                <a:uLnTx/>
                <a:uFillTx/>
                <a:latin typeface="Source Sans Pro"/>
                <a:ea typeface="+mn-ea"/>
                <a:cs typeface="+mn-cs"/>
              </a:rPr>
              <a:t>System name</a:t>
            </a:r>
          </a:p>
        </p:txBody>
      </p:sp>
      <p:sp>
        <p:nvSpPr>
          <p:cNvPr id="5" name="Footer Placeholder 1">
            <a:extLst>
              <a:ext uri="{FF2B5EF4-FFF2-40B4-BE49-F238E27FC236}">
                <a16:creationId xmlns:a16="http://schemas.microsoft.com/office/drawing/2014/main" id="{E74C2CB3-01F9-DD8C-A086-EAFDA8E25D4C}"/>
              </a:ext>
            </a:extLst>
          </p:cNvPr>
          <p:cNvSpPr txBox="1">
            <a:spLocks/>
          </p:cNvSpPr>
          <p:nvPr/>
        </p:nvSpPr>
        <p:spPr>
          <a:xfrm>
            <a:off x="3426386" y="6455664"/>
            <a:ext cx="3209545" cy="256032"/>
          </a:xfrm>
          <a:prstGeom prst="rect">
            <a:avLst/>
          </a:prstGeom>
        </p:spPr>
        <p:txBody>
          <a:bodyPr vert="horz" lIns="0" tIns="0" rIns="0" bIns="0" rtlCol="0" anchor="ctr">
            <a:normAutofit/>
          </a:bodyPr>
          <a:lstStyle>
            <a:defPPr>
              <a:defRPr lang="en-BE"/>
            </a:defPPr>
            <a:lvl1pPr marL="0" algn="l" defTabSz="914400" rtl="0" eaLnBrk="1" latinLnBrk="0" hangingPunct="1">
              <a:defRPr lang="en-US" sz="800" kern="1200" smtClean="0">
                <a:solidFill>
                  <a:schemeClr val="tx1"/>
                </a:solidFill>
                <a:latin typeface="+mn-lt"/>
                <a:ea typeface="+mn-ea"/>
                <a:cs typeface="+mn-cs"/>
              </a:defRPr>
            </a:lvl1pPr>
            <a:lvl2pPr marL="0" indent="0" algn="r" defTabSz="914400" rtl="0" eaLnBrk="1" latinLnBrk="0" hangingPunct="1">
              <a:defRPr sz="800" kern="1200">
                <a:solidFill>
                  <a:schemeClr val="tx1"/>
                </a:solidFill>
                <a:latin typeface="+mn-lt"/>
                <a:ea typeface="+mn-ea"/>
                <a:cs typeface="+mn-cs"/>
              </a:defRPr>
            </a:lvl2pPr>
            <a:lvl3pPr marL="0" algn="r" defTabSz="914400" rtl="0" eaLnBrk="1" latinLnBrk="0" hangingPunct="1">
              <a:defRPr sz="800" kern="1200">
                <a:solidFill>
                  <a:schemeClr val="tx1"/>
                </a:solidFill>
                <a:latin typeface="+mn-lt"/>
                <a:ea typeface="+mn-ea"/>
                <a:cs typeface="+mn-cs"/>
              </a:defRPr>
            </a:lvl3pPr>
            <a:lvl4pPr marL="0" algn="r" defTabSz="914400" rtl="0" eaLnBrk="1" latinLnBrk="0" hangingPunct="1">
              <a:defRPr sz="800" kern="1200">
                <a:solidFill>
                  <a:schemeClr val="tx1"/>
                </a:solidFill>
                <a:latin typeface="+mn-lt"/>
                <a:ea typeface="+mn-ea"/>
                <a:cs typeface="+mn-cs"/>
              </a:defRPr>
            </a:lvl4pPr>
            <a:lvl5pPr marL="0" algn="r" defTabSz="914400" rtl="0" eaLnBrk="1" latinLnBrk="0" hangingPunct="1">
              <a:defRPr sz="800" kern="1200">
                <a:solidFill>
                  <a:schemeClr val="tx1"/>
                </a:solidFill>
                <a:latin typeface="+mn-lt"/>
                <a:ea typeface="+mn-ea"/>
                <a:cs typeface="+mn-cs"/>
              </a:defRPr>
            </a:lvl5pPr>
            <a:lvl6pPr marL="0" indent="0" algn="r" defTabSz="914400" rtl="0" eaLnBrk="1" latinLnBrk="0" hangingPunct="1">
              <a:defRPr sz="800" kern="1200">
                <a:solidFill>
                  <a:schemeClr val="tx1"/>
                </a:solidFill>
                <a:latin typeface="+mn-lt"/>
                <a:ea typeface="+mn-ea"/>
                <a:cs typeface="+mn-cs"/>
              </a:defRPr>
            </a:lvl6pPr>
            <a:lvl7pPr marL="0" algn="r" defTabSz="914400" rtl="0" eaLnBrk="1" latinLnBrk="0" hangingPunct="1">
              <a:defRPr sz="800" kern="1200">
                <a:solidFill>
                  <a:schemeClr val="tx1"/>
                </a:solidFill>
                <a:latin typeface="+mn-lt"/>
                <a:ea typeface="+mn-ea"/>
                <a:cs typeface="+mn-cs"/>
              </a:defRPr>
            </a:lvl7pPr>
            <a:lvl8pPr marL="0" indent="0" algn="r" defTabSz="914400" rtl="0" eaLnBrk="1" latinLnBrk="0" hangingPunct="1">
              <a:defRPr sz="800" kern="1200">
                <a:solidFill>
                  <a:schemeClr val="tx1"/>
                </a:solidFill>
                <a:latin typeface="+mn-lt"/>
                <a:ea typeface="+mn-ea"/>
                <a:cs typeface="+mn-cs"/>
              </a:defRPr>
            </a:lvl8pPr>
            <a:lvl9pPr marL="0" algn="r" defTabSz="914400" rtl="0" eaLnBrk="1" latinLnBrk="0" hangingPunct="1">
              <a:spcBef>
                <a:spcPts val="0"/>
              </a:spcBef>
              <a:defRPr sz="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BE" sz="800" b="0" i="0" u="none" strike="noStrike" kern="1200" cap="none" spc="0" normalizeH="0" baseline="0" noProof="0" dirty="0">
                <a:ln>
                  <a:noFill/>
                </a:ln>
                <a:solidFill>
                  <a:srgbClr val="000000"/>
                </a:solidFill>
                <a:effectLst/>
                <a:uLnTx/>
                <a:uFillTx/>
                <a:latin typeface="Source Sans Pro"/>
                <a:ea typeface="+mn-ea"/>
                <a:cs typeface="+mn-cs"/>
              </a:rPr>
              <a:t>Image courtesy of…</a:t>
            </a:r>
          </a:p>
        </p:txBody>
      </p:sp>
      <p:sp>
        <p:nvSpPr>
          <p:cNvPr id="8" name="Arrow: Down 7">
            <a:extLst>
              <a:ext uri="{FF2B5EF4-FFF2-40B4-BE49-F238E27FC236}">
                <a16:creationId xmlns:a16="http://schemas.microsoft.com/office/drawing/2014/main" id="{40AC863E-B436-19C3-655E-940BD898A9AE}"/>
              </a:ext>
            </a:extLst>
          </p:cNvPr>
          <p:cNvSpPr/>
          <p:nvPr/>
        </p:nvSpPr>
        <p:spPr>
          <a:xfrm>
            <a:off x="10232194" y="4665959"/>
            <a:ext cx="156754" cy="330291"/>
          </a:xfrm>
          <a:prstGeom prst="down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1200" cap="none" spc="0" normalizeH="0" baseline="0" noProof="0">
              <a:ln>
                <a:noFill/>
              </a:ln>
              <a:solidFill>
                <a:srgbClr val="FFFFFF"/>
              </a:solidFill>
              <a:effectLst/>
              <a:uLnTx/>
              <a:uFillTx/>
              <a:latin typeface="Source Sans Pro"/>
              <a:ea typeface="+mn-ea"/>
              <a:cs typeface="+mn-cs"/>
            </a:endParaRPr>
          </a:p>
        </p:txBody>
      </p:sp>
      <p:sp>
        <p:nvSpPr>
          <p:cNvPr id="9" name="Arrow: Down 8">
            <a:extLst>
              <a:ext uri="{FF2B5EF4-FFF2-40B4-BE49-F238E27FC236}">
                <a16:creationId xmlns:a16="http://schemas.microsoft.com/office/drawing/2014/main" id="{CEA33E8B-1FB4-E174-81D1-914778551A0B}"/>
              </a:ext>
            </a:extLst>
          </p:cNvPr>
          <p:cNvSpPr/>
          <p:nvPr/>
        </p:nvSpPr>
        <p:spPr>
          <a:xfrm>
            <a:off x="10497806" y="4665959"/>
            <a:ext cx="156754" cy="330291"/>
          </a:xfrm>
          <a:prstGeom prst="down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1200" cap="none" spc="0" normalizeH="0" baseline="0" noProof="0">
              <a:ln>
                <a:noFill/>
              </a:ln>
              <a:solidFill>
                <a:srgbClr val="FFFFFF"/>
              </a:solidFill>
              <a:effectLst/>
              <a:uLnTx/>
              <a:uFillTx/>
              <a:latin typeface="Source Sans Pro"/>
              <a:ea typeface="+mn-ea"/>
              <a:cs typeface="+mn-cs"/>
            </a:endParaRPr>
          </a:p>
        </p:txBody>
      </p:sp>
      <p:sp>
        <p:nvSpPr>
          <p:cNvPr id="10" name="Arrow: Down 9">
            <a:extLst>
              <a:ext uri="{FF2B5EF4-FFF2-40B4-BE49-F238E27FC236}">
                <a16:creationId xmlns:a16="http://schemas.microsoft.com/office/drawing/2014/main" id="{EFCC2CC4-363A-E98C-3481-D63ED255082B}"/>
              </a:ext>
            </a:extLst>
          </p:cNvPr>
          <p:cNvSpPr/>
          <p:nvPr/>
        </p:nvSpPr>
        <p:spPr>
          <a:xfrm>
            <a:off x="10815667" y="4665958"/>
            <a:ext cx="156754" cy="330291"/>
          </a:xfrm>
          <a:prstGeom prst="down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1200" cap="none" spc="0" normalizeH="0" baseline="0" noProof="0">
              <a:ln>
                <a:noFill/>
              </a:ln>
              <a:solidFill>
                <a:srgbClr val="FFFFFF"/>
              </a:solidFill>
              <a:effectLst/>
              <a:uLnTx/>
              <a:uFillTx/>
              <a:latin typeface="Source Sans Pro"/>
              <a:ea typeface="+mn-ea"/>
              <a:cs typeface="+mn-cs"/>
            </a:endParaRPr>
          </a:p>
        </p:txBody>
      </p:sp>
      <p:sp>
        <p:nvSpPr>
          <p:cNvPr id="11" name="Arrow: Down 10">
            <a:extLst>
              <a:ext uri="{FF2B5EF4-FFF2-40B4-BE49-F238E27FC236}">
                <a16:creationId xmlns:a16="http://schemas.microsoft.com/office/drawing/2014/main" id="{1DF4E578-B062-A598-F555-E668B3B2138A}"/>
              </a:ext>
            </a:extLst>
          </p:cNvPr>
          <p:cNvSpPr/>
          <p:nvPr/>
        </p:nvSpPr>
        <p:spPr>
          <a:xfrm>
            <a:off x="11111759" y="4665958"/>
            <a:ext cx="156754" cy="330291"/>
          </a:xfrm>
          <a:prstGeom prst="downArrow">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1200" cap="none" spc="0" normalizeH="0" baseline="0" noProof="0">
              <a:ln>
                <a:noFill/>
              </a:ln>
              <a:solidFill>
                <a:srgbClr val="FFFFFF"/>
              </a:solidFill>
              <a:effectLst/>
              <a:uLnTx/>
              <a:uFillTx/>
              <a:latin typeface="Source Sans Pro"/>
              <a:ea typeface="+mn-ea"/>
              <a:cs typeface="+mn-cs"/>
            </a:endParaRPr>
          </a:p>
        </p:txBody>
      </p:sp>
      <p:sp>
        <p:nvSpPr>
          <p:cNvPr id="12" name="Arrow: Down 11">
            <a:extLst>
              <a:ext uri="{FF2B5EF4-FFF2-40B4-BE49-F238E27FC236}">
                <a16:creationId xmlns:a16="http://schemas.microsoft.com/office/drawing/2014/main" id="{A2F310F3-3F69-38C2-C539-19F37D97AC24}"/>
              </a:ext>
            </a:extLst>
          </p:cNvPr>
          <p:cNvSpPr/>
          <p:nvPr/>
        </p:nvSpPr>
        <p:spPr>
          <a:xfrm>
            <a:off x="11442682" y="4665958"/>
            <a:ext cx="156754" cy="330291"/>
          </a:xfrm>
          <a:prstGeom prst="down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1200" cap="none" spc="0" normalizeH="0" baseline="0" noProof="0">
              <a:ln>
                <a:noFill/>
              </a:ln>
              <a:solidFill>
                <a:srgbClr val="FFFFFF"/>
              </a:solidFill>
              <a:effectLst/>
              <a:uLnTx/>
              <a:uFillTx/>
              <a:latin typeface="Source Sans Pro"/>
              <a:ea typeface="+mn-ea"/>
              <a:cs typeface="+mn-cs"/>
            </a:endParaRPr>
          </a:p>
        </p:txBody>
      </p:sp>
      <p:sp>
        <p:nvSpPr>
          <p:cNvPr id="13" name="TextBox 12">
            <a:extLst>
              <a:ext uri="{FF2B5EF4-FFF2-40B4-BE49-F238E27FC236}">
                <a16:creationId xmlns:a16="http://schemas.microsoft.com/office/drawing/2014/main" id="{AF7F2D4E-D720-7240-46A8-D2F40DEC7484}"/>
              </a:ext>
            </a:extLst>
          </p:cNvPr>
          <p:cNvSpPr txBox="1"/>
          <p:nvPr/>
        </p:nvSpPr>
        <p:spPr>
          <a:xfrm>
            <a:off x="10162525" y="5109250"/>
            <a:ext cx="1759131" cy="923330"/>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dirty="0">
                <a:ln>
                  <a:noFill/>
                </a:ln>
                <a:solidFill>
                  <a:srgbClr val="FFFFFF"/>
                </a:solidFill>
                <a:effectLst/>
                <a:uLnTx/>
                <a:uFillTx/>
                <a:latin typeface="Source Sans Pro"/>
                <a:ea typeface="+mn-ea"/>
                <a:cs typeface="+mn-cs"/>
              </a:rPr>
              <a:t>必要に応じて病変等のポインターとしてこちらの矢印をお使いください。</a:t>
            </a:r>
            <a:endParaRPr kumimoji="0" lang="en-US" altLang="ja-JP" sz="1200" b="0" i="0" u="none" strike="noStrike" kern="1200" cap="none" spc="0" normalizeH="0" baseline="0" noProof="0" dirty="0">
              <a:ln>
                <a:noFill/>
              </a:ln>
              <a:solidFill>
                <a:srgbClr val="FFFFFF"/>
              </a:solidFill>
              <a:effectLst/>
              <a:uLnTx/>
              <a:uFillTx/>
              <a:latin typeface="Source Sans Pro"/>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dirty="0">
                <a:ln>
                  <a:noFill/>
                </a:ln>
                <a:solidFill>
                  <a:srgbClr val="FFFFFF"/>
                </a:solidFill>
                <a:effectLst/>
                <a:uLnTx/>
                <a:uFillTx/>
                <a:latin typeface="Source Sans Pro"/>
                <a:ea typeface="+mn-ea"/>
                <a:cs typeface="+mn-cs"/>
              </a:rPr>
              <a:t>不要でしたら削除してかまいません。</a:t>
            </a:r>
            <a:endParaRPr kumimoji="0" lang="en-US" altLang="ja-JP" sz="1200" b="0" i="0" u="none" strike="noStrike" kern="1200" cap="none" spc="0" normalizeH="0" baseline="0" noProof="0" dirty="0">
              <a:ln>
                <a:noFill/>
              </a:ln>
              <a:solidFill>
                <a:srgbClr val="FFFFFF"/>
              </a:solidFill>
              <a:effectLst/>
              <a:uLnTx/>
              <a:uFillTx/>
              <a:latin typeface="Source Sans Pro"/>
              <a:ea typeface="+mn-ea"/>
              <a:cs typeface="+mn-cs"/>
            </a:endParaRPr>
          </a:p>
        </p:txBody>
      </p:sp>
      <p:sp>
        <p:nvSpPr>
          <p:cNvPr id="3" name="Title 1">
            <a:extLst>
              <a:ext uri="{FF2B5EF4-FFF2-40B4-BE49-F238E27FC236}">
                <a16:creationId xmlns:a16="http://schemas.microsoft.com/office/drawing/2014/main" id="{7D4504BA-425B-E57B-9A4B-71A37EE06E70}"/>
              </a:ext>
            </a:extLst>
          </p:cNvPr>
          <p:cNvSpPr txBox="1">
            <a:spLocks/>
          </p:cNvSpPr>
          <p:nvPr/>
        </p:nvSpPr>
        <p:spPr>
          <a:xfrm>
            <a:off x="270344" y="342081"/>
            <a:ext cx="2763794" cy="733425"/>
          </a:xfrm>
          <a:prstGeom prst="rect">
            <a:avLst/>
          </a:prstGeom>
        </p:spPr>
        <p:txBody>
          <a:bodyPr/>
          <a:lstStyle>
            <a:lvl1pPr algn="l" defTabSz="914400" rtl="0" eaLnBrk="1" latinLnBrk="0" hangingPunct="1">
              <a:lnSpc>
                <a:spcPct val="90000"/>
              </a:lnSpc>
              <a:spcBef>
                <a:spcPct val="0"/>
              </a:spcBef>
              <a:buNone/>
              <a:defRPr sz="2800" kern="1200">
                <a:solidFill>
                  <a:schemeClr val="accent1"/>
                </a:solidFill>
                <a:latin typeface="Source Sans Pro Semibold" panose="020B0603030403020204" pitchFamily="34"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ja-JP" altLang="en-US" sz="2800" b="0" i="0" u="none" strike="noStrike" kern="1200" cap="none" spc="0" normalizeH="0" baseline="0" noProof="0" dirty="0">
                <a:ln>
                  <a:noFill/>
                </a:ln>
                <a:solidFill>
                  <a:srgbClr val="FFFFFF"/>
                </a:solidFill>
                <a:effectLst/>
                <a:uLnTx/>
                <a:uFillTx/>
                <a:latin typeface="Source Sans Pro Semibold" panose="020B0603030403020204" pitchFamily="34" charset="0"/>
                <a:ea typeface="+mj-ea"/>
                <a:cs typeface="+mj-cs"/>
              </a:rPr>
              <a:t>装置名</a:t>
            </a:r>
            <a:endParaRPr kumimoji="0" lang="en-US" sz="2800" b="0" i="0" u="none" strike="noStrike" kern="1200" cap="none" spc="0" normalizeH="0" baseline="0" noProof="0" dirty="0">
              <a:ln>
                <a:noFill/>
              </a:ln>
              <a:solidFill>
                <a:srgbClr val="FFFFFF"/>
              </a:solidFill>
              <a:effectLst/>
              <a:uLnTx/>
              <a:uFillTx/>
              <a:latin typeface="Source Sans Pro Semibold" panose="020B0603030403020204" pitchFamily="34" charset="0"/>
              <a:ea typeface="+mj-ea"/>
              <a:cs typeface="+mj-cs"/>
            </a:endParaRPr>
          </a:p>
        </p:txBody>
      </p:sp>
      <p:sp>
        <p:nvSpPr>
          <p:cNvPr id="15" name="テキスト ボックス 14">
            <a:extLst>
              <a:ext uri="{FF2B5EF4-FFF2-40B4-BE49-F238E27FC236}">
                <a16:creationId xmlns:a16="http://schemas.microsoft.com/office/drawing/2014/main" id="{B3A45801-CAF4-EC70-C814-E8F2B81D0248}"/>
              </a:ext>
            </a:extLst>
          </p:cNvPr>
          <p:cNvSpPr txBox="1"/>
          <p:nvPr/>
        </p:nvSpPr>
        <p:spPr>
          <a:xfrm>
            <a:off x="320417" y="1075506"/>
            <a:ext cx="2272938" cy="4077749"/>
          </a:xfrm>
          <a:prstGeom prst="rect">
            <a:avLst/>
          </a:prstGeom>
          <a:noFill/>
          <a:effectLst/>
        </p:spPr>
        <p:txBody>
          <a:bodyPr wrap="square" lIns="91152" tIns="45576" rIns="91152" bIns="45576"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400" b="1" i="0" u="none" strike="noStrike" kern="1200" cap="none" spc="50" normalizeH="0" baseline="0" noProof="0" dirty="0">
                <a:ln w="13500">
                  <a:solidFill>
                    <a:srgbClr val="711371">
                      <a:shade val="2500"/>
                      <a:alpha val="6500"/>
                    </a:srgbClr>
                  </a:solidFill>
                  <a:prstDash val="solid"/>
                </a:ln>
                <a:solidFill>
                  <a:srgbClr val="711371">
                    <a:tint val="3000"/>
                    <a:alpha val="95000"/>
                  </a:srgbClr>
                </a:solidFill>
                <a:effectLst/>
                <a:uLnTx/>
                <a:uFillTx/>
                <a:latin typeface="Source Sans Pro" panose="020B0503030403020204" pitchFamily="34" charset="0"/>
                <a:ea typeface="源ノ角ゴシック JP" panose="020B0500000000000000" pitchFamily="34" charset="-128"/>
                <a:cs typeface="+mn-cs"/>
              </a:rPr>
              <a:t>＜撮影時の工夫＞</a:t>
            </a:r>
            <a:endParaRPr kumimoji="1" lang="en-US" altLang="ja-JP" sz="1400" b="1" i="0" u="none" strike="noStrike" kern="1200" cap="none" spc="50" normalizeH="0" baseline="0" noProof="0" dirty="0">
              <a:ln w="13500">
                <a:solidFill>
                  <a:srgbClr val="711371">
                    <a:shade val="2500"/>
                    <a:alpha val="6500"/>
                  </a:srgbClr>
                </a:solidFill>
                <a:prstDash val="solid"/>
              </a:ln>
              <a:solidFill>
                <a:srgbClr val="711371">
                  <a:tint val="3000"/>
                  <a:alpha val="95000"/>
                </a:srgbClr>
              </a:solidFill>
              <a:effectLst/>
              <a:uLnTx/>
              <a:uFillTx/>
              <a:latin typeface="Source Sans Pro" panose="020B0503030403020204" pitchFamily="34" charset="0"/>
              <a:ea typeface="源ノ角ゴシック JP" panose="020B0500000000000000"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100" b="0" i="0" u="none" strike="noStrike" kern="1200" cap="none" spc="50" normalizeH="0" baseline="0" noProof="0" dirty="0">
                <a:ln w="13500">
                  <a:solidFill>
                    <a:srgbClr val="711371">
                      <a:shade val="2500"/>
                      <a:alpha val="6500"/>
                    </a:srgbClr>
                  </a:solidFill>
                  <a:prstDash val="solid"/>
                </a:ln>
                <a:solidFill>
                  <a:srgbClr val="711371">
                    <a:tint val="3000"/>
                    <a:alpha val="95000"/>
                  </a:srgbClr>
                </a:solidFill>
                <a:effectLst/>
                <a:uLnTx/>
                <a:uFillTx/>
                <a:latin typeface="Source Sans Pro" panose="020B0503030403020204" pitchFamily="34" charset="0"/>
                <a:ea typeface="源ノ角ゴシック JP" panose="020B0500000000000000" pitchFamily="34" charset="-128"/>
                <a:cs typeface="+mn-cs"/>
              </a:rPr>
              <a:t>＊＊＊＊＊＊＊＊＊＊＊＊＊＊</a:t>
            </a:r>
            <a:endParaRPr kumimoji="1" lang="en-US" altLang="ja-JP" sz="1100" b="0" i="0" u="none" strike="noStrike" kern="1200" cap="none" spc="50" normalizeH="0" baseline="0" noProof="0" dirty="0">
              <a:ln w="13500">
                <a:solidFill>
                  <a:srgbClr val="711371">
                    <a:shade val="2500"/>
                    <a:alpha val="6500"/>
                  </a:srgbClr>
                </a:solidFill>
                <a:prstDash val="solid"/>
              </a:ln>
              <a:solidFill>
                <a:srgbClr val="711371">
                  <a:tint val="3000"/>
                  <a:alpha val="95000"/>
                </a:srgbClr>
              </a:solidFill>
              <a:effectLst/>
              <a:uLnTx/>
              <a:uFillTx/>
              <a:latin typeface="Source Sans Pro" panose="020B0503030403020204" pitchFamily="34" charset="0"/>
              <a:ea typeface="源ノ角ゴシック JP" panose="020B0500000000000000" pitchFamily="34"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50" normalizeH="0" baseline="0" noProof="0" dirty="0">
                <a:ln w="13500">
                  <a:solidFill>
                    <a:srgbClr val="711371">
                      <a:shade val="2500"/>
                      <a:alpha val="6500"/>
                    </a:srgbClr>
                  </a:solidFill>
                  <a:prstDash val="solid"/>
                </a:ln>
                <a:solidFill>
                  <a:srgbClr val="711371">
                    <a:tint val="3000"/>
                    <a:alpha val="95000"/>
                  </a:srgbClr>
                </a:solidFill>
                <a:effectLst/>
                <a:uLnTx/>
                <a:uFillTx/>
                <a:latin typeface="Source Sans Pro" panose="020B0503030403020204" pitchFamily="34" charset="0"/>
                <a:ea typeface="源ノ角ゴシック JP" panose="020B0500000000000000" pitchFamily="34" charset="-128"/>
                <a:cs typeface="+mn-cs"/>
              </a:rPr>
              <a:t>＊＊＊＊＊＊＊＊＊＊＊＊＊＊</a:t>
            </a:r>
            <a:endParaRPr kumimoji="1" lang="en-US" altLang="ja-JP" sz="1100" b="0" i="0" u="none" strike="noStrike" kern="1200" cap="none" spc="50" normalizeH="0" baseline="0" noProof="0" dirty="0">
              <a:ln w="13500">
                <a:solidFill>
                  <a:srgbClr val="711371">
                    <a:shade val="2500"/>
                    <a:alpha val="6500"/>
                  </a:srgbClr>
                </a:solidFill>
                <a:prstDash val="solid"/>
              </a:ln>
              <a:solidFill>
                <a:srgbClr val="711371">
                  <a:tint val="3000"/>
                  <a:alpha val="95000"/>
                </a:srgbClr>
              </a:solidFill>
              <a:effectLst/>
              <a:uLnTx/>
              <a:uFillTx/>
              <a:latin typeface="Source Sans Pro" panose="020B0503030403020204" pitchFamily="34" charset="0"/>
              <a:ea typeface="源ノ角ゴシック JP" panose="020B0500000000000000" pitchFamily="34"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50" normalizeH="0" baseline="0" noProof="0" dirty="0">
                <a:ln w="13500">
                  <a:solidFill>
                    <a:srgbClr val="711371">
                      <a:shade val="2500"/>
                      <a:alpha val="6500"/>
                    </a:srgbClr>
                  </a:solidFill>
                  <a:prstDash val="solid"/>
                </a:ln>
                <a:solidFill>
                  <a:srgbClr val="711371">
                    <a:tint val="3000"/>
                    <a:alpha val="95000"/>
                  </a:srgbClr>
                </a:solidFill>
                <a:effectLst/>
                <a:uLnTx/>
                <a:uFillTx/>
                <a:latin typeface="Source Sans Pro" panose="020B0503030403020204" pitchFamily="34" charset="0"/>
                <a:ea typeface="源ノ角ゴシック JP" panose="020B0500000000000000" pitchFamily="34" charset="-128"/>
                <a:cs typeface="+mn-cs"/>
              </a:rPr>
              <a:t>＊＊＊＊＊＊＊＊＊＊＊＊＊＊</a:t>
            </a:r>
            <a:endParaRPr kumimoji="1" lang="en-US" altLang="ja-JP" sz="1100" b="0" i="0" u="none" strike="noStrike" kern="1200" cap="none" spc="50" normalizeH="0" baseline="0" noProof="0" dirty="0">
              <a:ln w="13500">
                <a:solidFill>
                  <a:srgbClr val="711371">
                    <a:shade val="2500"/>
                    <a:alpha val="6500"/>
                  </a:srgbClr>
                </a:solidFill>
                <a:prstDash val="solid"/>
              </a:ln>
              <a:solidFill>
                <a:srgbClr val="711371">
                  <a:tint val="3000"/>
                  <a:alpha val="95000"/>
                </a:srgbClr>
              </a:solidFill>
              <a:effectLst/>
              <a:uLnTx/>
              <a:uFillTx/>
              <a:latin typeface="Source Sans Pro" panose="020B0503030403020204" pitchFamily="34" charset="0"/>
              <a:ea typeface="源ノ角ゴシック JP" panose="020B0500000000000000" pitchFamily="34"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50" normalizeH="0" baseline="0" noProof="0" dirty="0">
                <a:ln w="13500">
                  <a:solidFill>
                    <a:srgbClr val="711371">
                      <a:shade val="2500"/>
                      <a:alpha val="6500"/>
                    </a:srgbClr>
                  </a:solidFill>
                  <a:prstDash val="solid"/>
                </a:ln>
                <a:solidFill>
                  <a:srgbClr val="711371">
                    <a:tint val="3000"/>
                    <a:alpha val="95000"/>
                  </a:srgbClr>
                </a:solidFill>
                <a:effectLst/>
                <a:uLnTx/>
                <a:uFillTx/>
                <a:latin typeface="Source Sans Pro" panose="020B0503030403020204" pitchFamily="34" charset="0"/>
                <a:ea typeface="源ノ角ゴシック JP" panose="020B0500000000000000" pitchFamily="34" charset="-128"/>
                <a:cs typeface="+mn-cs"/>
              </a:rPr>
              <a:t>＊＊＊＊＊＊＊＊＊＊＊＊＊＊</a:t>
            </a:r>
            <a:endParaRPr kumimoji="1" lang="en-US" altLang="ja-JP" sz="1100" b="0" i="0" u="none" strike="noStrike" kern="1200" cap="none" spc="50" normalizeH="0" baseline="0" noProof="0" dirty="0">
              <a:ln w="13500">
                <a:solidFill>
                  <a:srgbClr val="711371">
                    <a:shade val="2500"/>
                    <a:alpha val="6500"/>
                  </a:srgbClr>
                </a:solidFill>
                <a:prstDash val="solid"/>
              </a:ln>
              <a:solidFill>
                <a:srgbClr val="711371">
                  <a:tint val="3000"/>
                  <a:alpha val="95000"/>
                </a:srgbClr>
              </a:solidFill>
              <a:effectLst/>
              <a:uLnTx/>
              <a:uFillTx/>
              <a:latin typeface="Source Sans Pro" panose="020B0503030403020204" pitchFamily="34" charset="0"/>
              <a:ea typeface="源ノ角ゴシック JP" panose="020B0500000000000000" pitchFamily="34"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50" normalizeH="0" baseline="0" noProof="0" dirty="0">
                <a:ln w="13500">
                  <a:solidFill>
                    <a:srgbClr val="711371">
                      <a:shade val="2500"/>
                      <a:alpha val="6500"/>
                    </a:srgbClr>
                  </a:solidFill>
                  <a:prstDash val="solid"/>
                </a:ln>
                <a:solidFill>
                  <a:srgbClr val="711371">
                    <a:tint val="3000"/>
                    <a:alpha val="95000"/>
                  </a:srgbClr>
                </a:solidFill>
                <a:effectLst/>
                <a:uLnTx/>
                <a:uFillTx/>
                <a:latin typeface="Source Sans Pro" panose="020B0503030403020204" pitchFamily="34" charset="0"/>
                <a:ea typeface="源ノ角ゴシック JP" panose="020B0500000000000000" pitchFamily="34" charset="-128"/>
                <a:cs typeface="+mn-cs"/>
              </a:rPr>
              <a:t>＊＊＊＊＊＊＊＊＊＊＊＊</a:t>
            </a:r>
            <a:endParaRPr kumimoji="1" lang="en-US" altLang="ja-JP" sz="1100" b="0" i="0" u="none" strike="noStrike" kern="1200" cap="none" spc="50" normalizeH="0" baseline="0" noProof="0" dirty="0">
              <a:ln w="13500">
                <a:solidFill>
                  <a:srgbClr val="711371">
                    <a:shade val="2500"/>
                    <a:alpha val="6500"/>
                  </a:srgbClr>
                </a:solidFill>
                <a:prstDash val="solid"/>
              </a:ln>
              <a:solidFill>
                <a:srgbClr val="711371">
                  <a:tint val="3000"/>
                  <a:alpha val="95000"/>
                </a:srgbClr>
              </a:solidFill>
              <a:effectLst/>
              <a:uLnTx/>
              <a:uFillTx/>
              <a:latin typeface="Source Sans Pro" panose="020B0503030403020204" pitchFamily="34" charset="0"/>
              <a:ea typeface="源ノ角ゴシック JP" panose="020B0500000000000000" pitchFamily="34"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50" normalizeH="0" baseline="0" noProof="0" dirty="0">
                <a:ln w="13500">
                  <a:solidFill>
                    <a:srgbClr val="711371">
                      <a:shade val="2500"/>
                      <a:alpha val="6500"/>
                    </a:srgbClr>
                  </a:solidFill>
                  <a:prstDash val="solid"/>
                </a:ln>
                <a:solidFill>
                  <a:srgbClr val="711371">
                    <a:tint val="3000"/>
                    <a:alpha val="95000"/>
                  </a:srgbClr>
                </a:solidFill>
                <a:effectLst/>
                <a:uLnTx/>
                <a:uFillTx/>
                <a:latin typeface="Source Sans Pro" panose="020B0503030403020204" pitchFamily="34" charset="0"/>
                <a:ea typeface="源ノ角ゴシック JP" panose="020B0500000000000000" pitchFamily="34" charset="-128"/>
                <a:cs typeface="+mn-cs"/>
              </a:rPr>
              <a:t>＊＊＊＊＊＊＊＊＊＊＊＊＊＊</a:t>
            </a:r>
            <a:endParaRPr kumimoji="1" lang="en-US" altLang="ja-JP" sz="1100" b="0" i="0" u="none" strike="noStrike" kern="1200" cap="none" spc="50" normalizeH="0" baseline="0" noProof="0" dirty="0">
              <a:ln w="13500">
                <a:solidFill>
                  <a:srgbClr val="711371">
                    <a:shade val="2500"/>
                    <a:alpha val="6500"/>
                  </a:srgbClr>
                </a:solidFill>
                <a:prstDash val="solid"/>
              </a:ln>
              <a:solidFill>
                <a:srgbClr val="711371">
                  <a:tint val="3000"/>
                  <a:alpha val="95000"/>
                </a:srgbClr>
              </a:solidFill>
              <a:effectLst/>
              <a:uLnTx/>
              <a:uFillTx/>
              <a:latin typeface="Source Sans Pro" panose="020B0503030403020204" pitchFamily="34" charset="0"/>
              <a:ea typeface="源ノ角ゴシック JP" panose="020B0500000000000000" pitchFamily="34"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50" normalizeH="0" baseline="0" noProof="0" dirty="0">
                <a:ln w="13500">
                  <a:solidFill>
                    <a:srgbClr val="711371">
                      <a:shade val="2500"/>
                      <a:alpha val="6500"/>
                    </a:srgbClr>
                  </a:solidFill>
                  <a:prstDash val="solid"/>
                </a:ln>
                <a:solidFill>
                  <a:srgbClr val="711371">
                    <a:tint val="3000"/>
                    <a:alpha val="95000"/>
                  </a:srgbClr>
                </a:solidFill>
                <a:effectLst/>
                <a:uLnTx/>
                <a:uFillTx/>
                <a:latin typeface="Source Sans Pro" panose="020B0503030403020204" pitchFamily="34" charset="0"/>
                <a:ea typeface="源ノ角ゴシック JP" panose="020B0500000000000000" pitchFamily="34" charset="-128"/>
                <a:cs typeface="+mn-cs"/>
              </a:rPr>
              <a:t>＊＊＊＊＊＊＊＊＊＊＊＊＊＊</a:t>
            </a:r>
            <a:endParaRPr kumimoji="1" lang="en-US" altLang="ja-JP" sz="1100" b="0" i="0" u="none" strike="noStrike" kern="1200" cap="none" spc="50" normalizeH="0" baseline="0" noProof="0" dirty="0">
              <a:ln w="13500">
                <a:solidFill>
                  <a:srgbClr val="711371">
                    <a:shade val="2500"/>
                    <a:alpha val="6500"/>
                  </a:srgbClr>
                </a:solidFill>
                <a:prstDash val="solid"/>
              </a:ln>
              <a:solidFill>
                <a:srgbClr val="711371">
                  <a:tint val="3000"/>
                  <a:alpha val="95000"/>
                </a:srgbClr>
              </a:solidFill>
              <a:effectLst/>
              <a:uLnTx/>
              <a:uFillTx/>
              <a:latin typeface="Source Sans Pro" panose="020B0503030403020204" pitchFamily="34" charset="0"/>
              <a:ea typeface="源ノ角ゴシック JP" panose="020B0500000000000000"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altLang="ja-JP" sz="1100" b="0" i="0" u="none" strike="noStrike" kern="1200" cap="none" spc="50" normalizeH="0" baseline="0" noProof="0" dirty="0">
              <a:ln w="13500">
                <a:solidFill>
                  <a:srgbClr val="711371">
                    <a:shade val="2500"/>
                    <a:alpha val="6500"/>
                  </a:srgbClr>
                </a:solidFill>
                <a:prstDash val="solid"/>
              </a:ln>
              <a:solidFill>
                <a:srgbClr val="711371">
                  <a:tint val="3000"/>
                  <a:alpha val="95000"/>
                </a:srgbClr>
              </a:solidFill>
              <a:effectLst/>
              <a:uLnTx/>
              <a:uFillTx/>
              <a:latin typeface="Source Sans Pro" panose="020B0503030403020204" pitchFamily="34" charset="0"/>
              <a:ea typeface="源ノ角ゴシック JP" panose="020B0500000000000000"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altLang="ja-JP" sz="1100" b="0" i="0" u="none" strike="noStrike" kern="1200" cap="none" spc="50" normalizeH="0" baseline="0" noProof="0" dirty="0">
              <a:ln w="13500">
                <a:solidFill>
                  <a:srgbClr val="711371">
                    <a:shade val="2500"/>
                    <a:alpha val="6500"/>
                  </a:srgbClr>
                </a:solidFill>
                <a:prstDash val="solid"/>
              </a:ln>
              <a:solidFill>
                <a:srgbClr val="711371">
                  <a:tint val="3000"/>
                  <a:alpha val="95000"/>
                </a:srgbClr>
              </a:solidFill>
              <a:effectLst/>
              <a:uLnTx/>
              <a:uFillTx/>
              <a:latin typeface="Source Sans Pro" panose="020B0503030403020204" pitchFamily="34" charset="0"/>
              <a:ea typeface="源ノ角ゴシック JP" panose="020B0500000000000000"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altLang="ja-JP" sz="1100" b="0" i="0" u="none" strike="noStrike" kern="1200" cap="none" spc="50" normalizeH="0" baseline="0" noProof="0" dirty="0">
              <a:ln w="13500">
                <a:solidFill>
                  <a:srgbClr val="711371">
                    <a:shade val="2500"/>
                    <a:alpha val="6500"/>
                  </a:srgbClr>
                </a:solidFill>
                <a:prstDash val="solid"/>
              </a:ln>
              <a:solidFill>
                <a:srgbClr val="711371">
                  <a:tint val="3000"/>
                  <a:alpha val="95000"/>
                </a:srgbClr>
              </a:solidFill>
              <a:effectLst/>
              <a:uLnTx/>
              <a:uFillTx/>
              <a:latin typeface="Source Sans Pro" panose="020B0503030403020204" pitchFamily="34" charset="0"/>
              <a:ea typeface="源ノ角ゴシック JP" panose="020B0500000000000000"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400" b="1" i="0" u="none" strike="noStrike" kern="1200" cap="none" spc="50" normalizeH="0" baseline="0" noProof="0" dirty="0">
                <a:ln w="13500">
                  <a:solidFill>
                    <a:srgbClr val="711371">
                      <a:shade val="2500"/>
                      <a:alpha val="6500"/>
                    </a:srgbClr>
                  </a:solidFill>
                  <a:prstDash val="solid"/>
                </a:ln>
                <a:solidFill>
                  <a:srgbClr val="711371">
                    <a:tint val="3000"/>
                    <a:alpha val="95000"/>
                  </a:srgbClr>
                </a:solidFill>
                <a:effectLst/>
                <a:uLnTx/>
                <a:uFillTx/>
                <a:latin typeface="Source Sans Pro" panose="020B0503030403020204" pitchFamily="34" charset="0"/>
                <a:ea typeface="源ノ角ゴシック JP" panose="020B0500000000000000" pitchFamily="34" charset="-128"/>
                <a:cs typeface="+mn-cs"/>
              </a:rPr>
              <a:t>＜画像作成時の工夫＞</a:t>
            </a:r>
            <a:endParaRPr kumimoji="1" lang="en-US" altLang="ja-JP" sz="1400" b="1" i="0" u="none" strike="noStrike" kern="1200" cap="none" spc="50" normalizeH="0" baseline="0" noProof="0" dirty="0">
              <a:ln w="13500">
                <a:solidFill>
                  <a:srgbClr val="711371">
                    <a:shade val="2500"/>
                    <a:alpha val="6500"/>
                  </a:srgbClr>
                </a:solidFill>
                <a:prstDash val="solid"/>
              </a:ln>
              <a:solidFill>
                <a:srgbClr val="711371">
                  <a:tint val="3000"/>
                  <a:alpha val="95000"/>
                </a:srgbClr>
              </a:solidFill>
              <a:effectLst/>
              <a:uLnTx/>
              <a:uFillTx/>
              <a:latin typeface="Source Sans Pro" panose="020B0503030403020204" pitchFamily="34" charset="0"/>
              <a:ea typeface="源ノ角ゴシック JP" panose="020B0500000000000000" pitchFamily="34"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50" normalizeH="0" baseline="0" noProof="0" dirty="0">
                <a:ln w="13500">
                  <a:solidFill>
                    <a:srgbClr val="711371">
                      <a:shade val="2500"/>
                      <a:alpha val="6500"/>
                    </a:srgbClr>
                  </a:solidFill>
                  <a:prstDash val="solid"/>
                </a:ln>
                <a:solidFill>
                  <a:srgbClr val="711371">
                    <a:tint val="3000"/>
                    <a:alpha val="95000"/>
                  </a:srgbClr>
                </a:solidFill>
                <a:effectLst/>
                <a:uLnTx/>
                <a:uFillTx/>
                <a:latin typeface="Source Sans Pro" panose="020B0503030403020204" pitchFamily="34" charset="0"/>
                <a:ea typeface="源ノ角ゴシック JP" panose="020B0500000000000000" pitchFamily="34" charset="-128"/>
                <a:cs typeface="+mn-cs"/>
              </a:rPr>
              <a:t>＊＊＊＊＊＊＊＊＊＊＊＊＊＊</a:t>
            </a:r>
            <a:endParaRPr kumimoji="1" lang="en-US" altLang="ja-JP" sz="1100" b="0" i="0" u="none" strike="noStrike" kern="1200" cap="none" spc="50" normalizeH="0" baseline="0" noProof="0" dirty="0">
              <a:ln w="13500">
                <a:solidFill>
                  <a:srgbClr val="711371">
                    <a:shade val="2500"/>
                    <a:alpha val="6500"/>
                  </a:srgbClr>
                </a:solidFill>
                <a:prstDash val="solid"/>
              </a:ln>
              <a:solidFill>
                <a:srgbClr val="711371">
                  <a:tint val="3000"/>
                  <a:alpha val="95000"/>
                </a:srgbClr>
              </a:solidFill>
              <a:effectLst/>
              <a:uLnTx/>
              <a:uFillTx/>
              <a:latin typeface="Source Sans Pro" panose="020B0503030403020204" pitchFamily="34" charset="0"/>
              <a:ea typeface="源ノ角ゴシック JP" panose="020B0500000000000000" pitchFamily="34"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50" normalizeH="0" baseline="0" noProof="0" dirty="0">
                <a:ln w="13500">
                  <a:solidFill>
                    <a:srgbClr val="711371">
                      <a:shade val="2500"/>
                      <a:alpha val="6500"/>
                    </a:srgbClr>
                  </a:solidFill>
                  <a:prstDash val="solid"/>
                </a:ln>
                <a:solidFill>
                  <a:srgbClr val="711371">
                    <a:tint val="3000"/>
                    <a:alpha val="95000"/>
                  </a:srgbClr>
                </a:solidFill>
                <a:effectLst/>
                <a:uLnTx/>
                <a:uFillTx/>
                <a:latin typeface="Source Sans Pro" panose="020B0503030403020204" pitchFamily="34" charset="0"/>
                <a:ea typeface="源ノ角ゴシック JP" panose="020B0500000000000000" pitchFamily="34" charset="-128"/>
                <a:cs typeface="+mn-cs"/>
              </a:rPr>
              <a:t>＊＊＊＊＊＊＊＊＊＊＊＊＊＊</a:t>
            </a:r>
            <a:endParaRPr kumimoji="1" lang="en-US" altLang="ja-JP" sz="1100" b="0" i="0" u="none" strike="noStrike" kern="1200" cap="none" spc="50" normalizeH="0" baseline="0" noProof="0" dirty="0">
              <a:ln w="13500">
                <a:solidFill>
                  <a:srgbClr val="711371">
                    <a:shade val="2500"/>
                    <a:alpha val="6500"/>
                  </a:srgbClr>
                </a:solidFill>
                <a:prstDash val="solid"/>
              </a:ln>
              <a:solidFill>
                <a:srgbClr val="711371">
                  <a:tint val="3000"/>
                  <a:alpha val="95000"/>
                </a:srgbClr>
              </a:solidFill>
              <a:effectLst/>
              <a:uLnTx/>
              <a:uFillTx/>
              <a:latin typeface="Source Sans Pro" panose="020B0503030403020204" pitchFamily="34" charset="0"/>
              <a:ea typeface="源ノ角ゴシック JP" panose="020B0500000000000000" pitchFamily="34"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50" normalizeH="0" baseline="0" noProof="0" dirty="0">
                <a:ln w="13500">
                  <a:solidFill>
                    <a:srgbClr val="711371">
                      <a:shade val="2500"/>
                      <a:alpha val="6500"/>
                    </a:srgbClr>
                  </a:solidFill>
                  <a:prstDash val="solid"/>
                </a:ln>
                <a:solidFill>
                  <a:srgbClr val="711371">
                    <a:tint val="3000"/>
                    <a:alpha val="95000"/>
                  </a:srgbClr>
                </a:solidFill>
                <a:effectLst/>
                <a:uLnTx/>
                <a:uFillTx/>
                <a:latin typeface="Source Sans Pro" panose="020B0503030403020204" pitchFamily="34" charset="0"/>
                <a:ea typeface="源ノ角ゴシック JP" panose="020B0500000000000000" pitchFamily="34" charset="-128"/>
                <a:cs typeface="+mn-cs"/>
              </a:rPr>
              <a:t>＊＊＊＊＊＊＊＊＊＊＊＊＊＊</a:t>
            </a:r>
            <a:endParaRPr kumimoji="1" lang="en-US" altLang="ja-JP" sz="1100" b="0" i="0" u="none" strike="noStrike" kern="1200" cap="none" spc="50" normalizeH="0" baseline="0" noProof="0" dirty="0">
              <a:ln w="13500">
                <a:solidFill>
                  <a:srgbClr val="711371">
                    <a:shade val="2500"/>
                    <a:alpha val="6500"/>
                  </a:srgbClr>
                </a:solidFill>
                <a:prstDash val="solid"/>
              </a:ln>
              <a:solidFill>
                <a:srgbClr val="711371">
                  <a:tint val="3000"/>
                  <a:alpha val="95000"/>
                </a:srgbClr>
              </a:solidFill>
              <a:effectLst/>
              <a:uLnTx/>
              <a:uFillTx/>
              <a:latin typeface="Source Sans Pro" panose="020B0503030403020204" pitchFamily="34" charset="0"/>
              <a:ea typeface="源ノ角ゴシック JP" panose="020B0500000000000000" pitchFamily="34"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50" normalizeH="0" baseline="0" noProof="0" dirty="0">
                <a:ln w="13500">
                  <a:solidFill>
                    <a:srgbClr val="711371">
                      <a:shade val="2500"/>
                      <a:alpha val="6500"/>
                    </a:srgbClr>
                  </a:solidFill>
                  <a:prstDash val="solid"/>
                </a:ln>
                <a:solidFill>
                  <a:srgbClr val="711371">
                    <a:tint val="3000"/>
                    <a:alpha val="95000"/>
                  </a:srgbClr>
                </a:solidFill>
                <a:effectLst/>
                <a:uLnTx/>
                <a:uFillTx/>
                <a:latin typeface="Source Sans Pro" panose="020B0503030403020204" pitchFamily="34" charset="0"/>
                <a:ea typeface="源ノ角ゴシック JP" panose="020B0500000000000000" pitchFamily="34" charset="-128"/>
                <a:cs typeface="+mn-cs"/>
              </a:rPr>
              <a:t>＊＊＊＊＊＊＊＊＊＊＊＊＊＊</a:t>
            </a:r>
            <a:endParaRPr kumimoji="1" lang="en-US" altLang="ja-JP" sz="1100" b="0" i="0" u="none" strike="noStrike" kern="1200" cap="none" spc="50" normalizeH="0" baseline="0" noProof="0" dirty="0">
              <a:ln w="13500">
                <a:solidFill>
                  <a:srgbClr val="711371">
                    <a:shade val="2500"/>
                    <a:alpha val="6500"/>
                  </a:srgbClr>
                </a:solidFill>
                <a:prstDash val="solid"/>
              </a:ln>
              <a:solidFill>
                <a:srgbClr val="711371">
                  <a:tint val="3000"/>
                  <a:alpha val="95000"/>
                </a:srgbClr>
              </a:solidFill>
              <a:effectLst/>
              <a:uLnTx/>
              <a:uFillTx/>
              <a:latin typeface="Source Sans Pro" panose="020B0503030403020204" pitchFamily="34" charset="0"/>
              <a:ea typeface="源ノ角ゴシック JP" panose="020B0500000000000000" pitchFamily="34"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50" normalizeH="0" baseline="0" noProof="0" dirty="0">
                <a:ln w="13500">
                  <a:solidFill>
                    <a:srgbClr val="711371">
                      <a:shade val="2500"/>
                      <a:alpha val="6500"/>
                    </a:srgbClr>
                  </a:solidFill>
                  <a:prstDash val="solid"/>
                </a:ln>
                <a:solidFill>
                  <a:srgbClr val="711371">
                    <a:tint val="3000"/>
                    <a:alpha val="95000"/>
                  </a:srgbClr>
                </a:solidFill>
                <a:effectLst/>
                <a:uLnTx/>
                <a:uFillTx/>
                <a:latin typeface="Source Sans Pro" panose="020B0503030403020204" pitchFamily="34" charset="0"/>
                <a:ea typeface="源ノ角ゴシック JP" panose="020B0500000000000000" pitchFamily="34" charset="-128"/>
                <a:cs typeface="+mn-cs"/>
              </a:rPr>
              <a:t>＊＊＊＊＊＊＊＊＊＊＊＊</a:t>
            </a:r>
            <a:endParaRPr kumimoji="1" lang="en-US" altLang="ja-JP" sz="1100" b="0" i="0" u="none" strike="noStrike" kern="1200" cap="none" spc="50" normalizeH="0" baseline="0" noProof="0" dirty="0">
              <a:ln w="13500">
                <a:solidFill>
                  <a:srgbClr val="711371">
                    <a:shade val="2500"/>
                    <a:alpha val="6500"/>
                  </a:srgbClr>
                </a:solidFill>
                <a:prstDash val="solid"/>
              </a:ln>
              <a:solidFill>
                <a:srgbClr val="711371">
                  <a:tint val="3000"/>
                  <a:alpha val="95000"/>
                </a:srgbClr>
              </a:solidFill>
              <a:effectLst/>
              <a:uLnTx/>
              <a:uFillTx/>
              <a:latin typeface="Source Sans Pro" panose="020B0503030403020204" pitchFamily="34" charset="0"/>
              <a:ea typeface="源ノ角ゴシック JP" panose="020B0500000000000000" pitchFamily="34"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50" normalizeH="0" baseline="0" noProof="0" dirty="0">
                <a:ln w="13500">
                  <a:solidFill>
                    <a:srgbClr val="711371">
                      <a:shade val="2500"/>
                      <a:alpha val="6500"/>
                    </a:srgbClr>
                  </a:solidFill>
                  <a:prstDash val="solid"/>
                </a:ln>
                <a:solidFill>
                  <a:srgbClr val="711371">
                    <a:tint val="3000"/>
                    <a:alpha val="95000"/>
                  </a:srgbClr>
                </a:solidFill>
                <a:effectLst/>
                <a:uLnTx/>
                <a:uFillTx/>
                <a:latin typeface="Source Sans Pro" panose="020B0503030403020204" pitchFamily="34" charset="0"/>
                <a:ea typeface="源ノ角ゴシック JP" panose="020B0500000000000000" pitchFamily="34" charset="-128"/>
                <a:cs typeface="+mn-cs"/>
              </a:rPr>
              <a:t>＊＊＊＊＊＊＊＊＊＊＊＊＊＊</a:t>
            </a:r>
            <a:endParaRPr kumimoji="1" lang="en-US" altLang="ja-JP" sz="1100" b="0" i="0" u="none" strike="noStrike" kern="1200" cap="none" spc="50" normalizeH="0" baseline="0" noProof="0" dirty="0">
              <a:ln w="13500">
                <a:solidFill>
                  <a:srgbClr val="711371">
                    <a:shade val="2500"/>
                    <a:alpha val="6500"/>
                  </a:srgbClr>
                </a:solidFill>
                <a:prstDash val="solid"/>
              </a:ln>
              <a:solidFill>
                <a:srgbClr val="711371">
                  <a:tint val="3000"/>
                  <a:alpha val="95000"/>
                </a:srgbClr>
              </a:solidFill>
              <a:effectLst/>
              <a:uLnTx/>
              <a:uFillTx/>
              <a:latin typeface="Source Sans Pro" panose="020B0503030403020204" pitchFamily="34" charset="0"/>
              <a:ea typeface="源ノ角ゴシック JP" panose="020B0500000000000000" pitchFamily="34"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50" normalizeH="0" baseline="0" noProof="0" dirty="0">
                <a:ln w="13500">
                  <a:solidFill>
                    <a:srgbClr val="711371">
                      <a:shade val="2500"/>
                      <a:alpha val="6500"/>
                    </a:srgbClr>
                  </a:solidFill>
                  <a:prstDash val="solid"/>
                </a:ln>
                <a:solidFill>
                  <a:srgbClr val="711371">
                    <a:tint val="3000"/>
                    <a:alpha val="95000"/>
                  </a:srgbClr>
                </a:solidFill>
                <a:effectLst/>
                <a:uLnTx/>
                <a:uFillTx/>
                <a:latin typeface="Source Sans Pro" panose="020B0503030403020204" pitchFamily="34" charset="0"/>
                <a:ea typeface="源ノ角ゴシック JP" panose="020B0500000000000000" pitchFamily="34" charset="-128"/>
                <a:cs typeface="+mn-cs"/>
              </a:rPr>
              <a:t>＊＊＊＊＊＊＊＊＊＊＊＊＊＊</a:t>
            </a:r>
            <a:endParaRPr kumimoji="1" lang="en-US" altLang="ja-JP" sz="1100" b="0" i="0" u="none" strike="noStrike" kern="1200" cap="none" spc="50" normalizeH="0" baseline="0" noProof="0" dirty="0">
              <a:ln w="13500">
                <a:solidFill>
                  <a:srgbClr val="711371">
                    <a:shade val="2500"/>
                    <a:alpha val="6500"/>
                  </a:srgbClr>
                </a:solidFill>
                <a:prstDash val="solid"/>
              </a:ln>
              <a:solidFill>
                <a:srgbClr val="711371">
                  <a:tint val="3000"/>
                  <a:alpha val="95000"/>
                </a:srgbClr>
              </a:solidFill>
              <a:effectLst/>
              <a:uLnTx/>
              <a:uFillTx/>
              <a:latin typeface="Source Sans Pro" panose="020B0503030403020204" pitchFamily="34" charset="0"/>
              <a:ea typeface="源ノ角ゴシック JP" panose="020B0500000000000000"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altLang="ja-JP" sz="1100" b="0" i="0" u="none" strike="noStrike" kern="1200" cap="none" spc="50" normalizeH="0" baseline="0" noProof="0" dirty="0">
              <a:ln w="13500">
                <a:solidFill>
                  <a:srgbClr val="711371">
                    <a:shade val="2500"/>
                    <a:alpha val="6500"/>
                  </a:srgbClr>
                </a:solidFill>
                <a:prstDash val="solid"/>
              </a:ln>
              <a:solidFill>
                <a:srgbClr val="711371">
                  <a:tint val="3000"/>
                  <a:alpha val="95000"/>
                </a:srgbClr>
              </a:solidFill>
              <a:effectLst/>
              <a:uLnTx/>
              <a:uFillTx/>
              <a:latin typeface="Source Sans Pro" panose="020B0503030403020204" pitchFamily="34" charset="0"/>
              <a:ea typeface="源ノ角ゴシック JP" panose="020B0500000000000000"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altLang="ja-JP" sz="1100" b="0" i="0" u="none" strike="noStrike" kern="1200" cap="none" spc="50" normalizeH="0" baseline="0" noProof="0" dirty="0">
              <a:ln w="13500">
                <a:solidFill>
                  <a:srgbClr val="711371">
                    <a:shade val="2500"/>
                    <a:alpha val="6500"/>
                  </a:srgbClr>
                </a:solidFill>
                <a:prstDash val="solid"/>
              </a:ln>
              <a:solidFill>
                <a:srgbClr val="711371">
                  <a:tint val="3000"/>
                  <a:alpha val="95000"/>
                </a:srgbClr>
              </a:solidFill>
              <a:effectLst/>
              <a:uLnTx/>
              <a:uFillTx/>
              <a:latin typeface="Source Sans Pro" panose="020B0503030403020204" pitchFamily="34" charset="0"/>
              <a:ea typeface="源ノ角ゴシック JP" panose="020B0500000000000000"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altLang="ja-JP" sz="1100" b="0" i="0" u="none" strike="noStrike" kern="1200" cap="none" spc="50" normalizeH="0" baseline="0" noProof="0" dirty="0">
              <a:ln w="13500">
                <a:solidFill>
                  <a:srgbClr val="711371">
                    <a:shade val="2500"/>
                    <a:alpha val="6500"/>
                  </a:srgbClr>
                </a:solidFill>
                <a:prstDash val="solid"/>
              </a:ln>
              <a:solidFill>
                <a:srgbClr val="711371">
                  <a:tint val="3000"/>
                  <a:alpha val="95000"/>
                </a:srgbClr>
              </a:solidFill>
              <a:effectLst/>
              <a:uLnTx/>
              <a:uFillTx/>
              <a:latin typeface="Source Sans Pro" panose="020B0503030403020204" pitchFamily="34" charset="0"/>
              <a:ea typeface="源ノ角ゴシック JP" panose="020B0500000000000000"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US" altLang="ja-JP" sz="1100" b="0" i="0" u="none" strike="noStrike" kern="1200" cap="none" spc="50" normalizeH="0" baseline="0" noProof="0" dirty="0">
              <a:ln w="13500">
                <a:solidFill>
                  <a:srgbClr val="711371">
                    <a:shade val="2500"/>
                    <a:alpha val="6500"/>
                  </a:srgbClr>
                </a:solidFill>
                <a:prstDash val="solid"/>
              </a:ln>
              <a:solidFill>
                <a:srgbClr val="711371">
                  <a:tint val="3000"/>
                  <a:alpha val="95000"/>
                </a:srgbClr>
              </a:solidFill>
              <a:effectLst/>
              <a:uLnTx/>
              <a:uFillTx/>
              <a:latin typeface="Source Sans Pro" panose="020B0503030403020204" pitchFamily="34" charset="0"/>
              <a:ea typeface="源ノ角ゴシック JP" panose="020B0500000000000000" pitchFamily="34" charset="-128"/>
              <a:cs typeface="+mn-cs"/>
            </a:endParaRPr>
          </a:p>
        </p:txBody>
      </p:sp>
      <p:sp>
        <p:nvSpPr>
          <p:cNvPr id="4" name="Title 1">
            <a:extLst>
              <a:ext uri="{FF2B5EF4-FFF2-40B4-BE49-F238E27FC236}">
                <a16:creationId xmlns:a16="http://schemas.microsoft.com/office/drawing/2014/main" id="{DE688B17-B50C-7ABC-5B18-CF0FCE9AECAA}"/>
              </a:ext>
            </a:extLst>
          </p:cNvPr>
          <p:cNvSpPr txBox="1">
            <a:spLocks/>
          </p:cNvSpPr>
          <p:nvPr/>
        </p:nvSpPr>
        <p:spPr>
          <a:xfrm>
            <a:off x="3286082" y="155010"/>
            <a:ext cx="8635574" cy="733425"/>
          </a:xfrm>
          <a:prstGeom prst="rect">
            <a:avLst/>
          </a:prstGeom>
        </p:spPr>
        <p:txBody>
          <a:bodyPr/>
          <a:lstStyle>
            <a:lvl1pPr algn="l" defTabSz="914400" rtl="0" eaLnBrk="1" latinLnBrk="0" hangingPunct="1">
              <a:lnSpc>
                <a:spcPct val="90000"/>
              </a:lnSpc>
              <a:spcBef>
                <a:spcPct val="0"/>
              </a:spcBef>
              <a:buNone/>
              <a:defRPr sz="2800" kern="1200">
                <a:solidFill>
                  <a:schemeClr val="accent1"/>
                </a:solidFill>
                <a:latin typeface="Source Sans Pro Semibold" panose="020B0603030403020204" pitchFamily="34" charset="0"/>
                <a:ea typeface="+mj-ea"/>
                <a:cs typeface="+mj-cs"/>
              </a:defRPr>
            </a:lvl1pPr>
          </a:lstStyle>
          <a:p>
            <a:pPr algn="ctr"/>
            <a:r>
              <a:rPr lang="ja-JP" altLang="en-US" b="1" dirty="0">
                <a:solidFill>
                  <a:schemeClr val="bg1"/>
                </a:solidFill>
                <a:latin typeface="Source Sans Pro" panose="020B0503030403020204" pitchFamily="34" charset="0"/>
                <a:ea typeface="源ノ角ゴシック JP" panose="020B0500000000000000" pitchFamily="34" charset="-128"/>
              </a:rPr>
              <a:t>クリニカルケースのタイトル</a:t>
            </a:r>
            <a:endParaRPr lang="en-US" b="1" dirty="0">
              <a:solidFill>
                <a:schemeClr val="bg1"/>
              </a:solidFill>
              <a:latin typeface="Source Sans Pro" panose="020B0503030403020204" pitchFamily="34" charset="0"/>
              <a:ea typeface="源ノ角ゴシック JP" panose="020B0500000000000000" pitchFamily="34" charset="-128"/>
            </a:endParaRPr>
          </a:p>
        </p:txBody>
      </p:sp>
    </p:spTree>
    <p:extLst>
      <p:ext uri="{BB962C8B-B14F-4D97-AF65-F5344CB8AC3E}">
        <p14:creationId xmlns:p14="http://schemas.microsoft.com/office/powerpoint/2010/main" val="19293771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 5"/>
          <p:cNvGraphicFramePr>
            <a:graphicFrameLocks noGrp="1"/>
          </p:cNvGraphicFramePr>
          <p:nvPr>
            <p:extLst>
              <p:ext uri="{D42A27DB-BD31-4B8C-83A1-F6EECF244321}">
                <p14:modId xmlns:p14="http://schemas.microsoft.com/office/powerpoint/2010/main" val="3532126184"/>
              </p:ext>
            </p:extLst>
          </p:nvPr>
        </p:nvGraphicFramePr>
        <p:xfrm>
          <a:off x="4260743" y="2239484"/>
          <a:ext cx="3692435" cy="4208078"/>
        </p:xfrm>
        <a:graphic>
          <a:graphicData uri="http://schemas.openxmlformats.org/drawingml/2006/table">
            <a:tbl>
              <a:tblPr firstRow="1" bandRow="1">
                <a:tableStyleId>{5940675A-B579-460E-94D1-54222C63F5DA}</a:tableStyleId>
              </a:tblPr>
              <a:tblGrid>
                <a:gridCol w="1881051">
                  <a:extLst>
                    <a:ext uri="{9D8B030D-6E8A-4147-A177-3AD203B41FA5}">
                      <a16:colId xmlns:a16="http://schemas.microsoft.com/office/drawing/2014/main" val="20000"/>
                    </a:ext>
                  </a:extLst>
                </a:gridCol>
                <a:gridCol w="1811384">
                  <a:extLst>
                    <a:ext uri="{9D8B030D-6E8A-4147-A177-3AD203B41FA5}">
                      <a16:colId xmlns:a16="http://schemas.microsoft.com/office/drawing/2014/main" val="20001"/>
                    </a:ext>
                  </a:extLst>
                </a:gridCol>
              </a:tblGrid>
              <a:tr h="300577">
                <a:tc>
                  <a:txBody>
                    <a:bodyPr/>
                    <a:lstStyle/>
                    <a:p>
                      <a:pPr algn="l"/>
                      <a:r>
                        <a:rPr kumimoji="1" lang="en-US" altLang="ja-JP" sz="1900" b="0" dirty="0">
                          <a:solidFill>
                            <a:schemeClr val="bg1"/>
                          </a:solidFill>
                          <a:latin typeface="Source Sans Pro" panose="020B0503030403020204" pitchFamily="34" charset="0"/>
                          <a:ea typeface="源ノ角ゴシック JP" panose="020B0500000000000000" pitchFamily="34" charset="-128"/>
                        </a:rPr>
                        <a:t>Scan Type</a:t>
                      </a:r>
                      <a:endParaRPr kumimoji="1" lang="ja-JP" altLang="en-US" sz="1900" b="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0"/>
                  </a:ext>
                </a:extLst>
              </a:tr>
              <a:tr h="300577">
                <a:tc>
                  <a:txBody>
                    <a:bodyPr/>
                    <a:lstStyle/>
                    <a:p>
                      <a:pPr algn="l"/>
                      <a:r>
                        <a:rPr kumimoji="1" lang="en-US" altLang="ja-JP" sz="1900" b="0" dirty="0">
                          <a:solidFill>
                            <a:schemeClr val="bg1"/>
                          </a:solidFill>
                          <a:latin typeface="Source Sans Pro" panose="020B0503030403020204" pitchFamily="34" charset="0"/>
                          <a:ea typeface="源ノ角ゴシック JP" panose="020B0500000000000000" pitchFamily="34" charset="-128"/>
                        </a:rPr>
                        <a:t>Beam </a:t>
                      </a:r>
                      <a:r>
                        <a:rPr kumimoji="1" lang="en-US" altLang="ja-JP" sz="1900" b="0" dirty="0" err="1">
                          <a:solidFill>
                            <a:schemeClr val="bg1"/>
                          </a:solidFill>
                          <a:latin typeface="Source Sans Pro" panose="020B0503030403020204" pitchFamily="34" charset="0"/>
                          <a:ea typeface="源ノ角ゴシック JP" panose="020B0500000000000000" pitchFamily="34" charset="-128"/>
                        </a:rPr>
                        <a:t>config</a:t>
                      </a:r>
                      <a:endParaRPr kumimoji="1" lang="ja-JP" altLang="en-US" sz="1900" b="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1"/>
                  </a:ext>
                </a:extLst>
              </a:tr>
              <a:tr h="300577">
                <a:tc>
                  <a:txBody>
                    <a:bodyPr/>
                    <a:lstStyle/>
                    <a:p>
                      <a:pPr algn="l"/>
                      <a:r>
                        <a:rPr kumimoji="1" lang="en-US" altLang="ja-JP" sz="1900" b="0" dirty="0">
                          <a:solidFill>
                            <a:schemeClr val="bg1"/>
                          </a:solidFill>
                          <a:latin typeface="Source Sans Pro" panose="020B0503030403020204" pitchFamily="34" charset="0"/>
                          <a:ea typeface="源ノ角ゴシック JP" panose="020B0500000000000000" pitchFamily="34" charset="-128"/>
                        </a:rPr>
                        <a:t>Rotation</a:t>
                      </a:r>
                      <a:r>
                        <a:rPr kumimoji="1" lang="en-US" altLang="ja-JP" sz="1900" b="0" baseline="0" dirty="0">
                          <a:solidFill>
                            <a:schemeClr val="bg1"/>
                          </a:solidFill>
                          <a:latin typeface="Source Sans Pro" panose="020B0503030403020204" pitchFamily="34" charset="0"/>
                          <a:ea typeface="源ノ角ゴシック JP" panose="020B0500000000000000" pitchFamily="34" charset="-128"/>
                        </a:rPr>
                        <a:t> Time</a:t>
                      </a:r>
                      <a:endParaRPr kumimoji="1" lang="ja-JP" altLang="en-US" sz="1900" b="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2"/>
                  </a:ext>
                </a:extLst>
              </a:tr>
              <a:tr h="300577">
                <a:tc>
                  <a:txBody>
                    <a:bodyPr/>
                    <a:lstStyle/>
                    <a:p>
                      <a:pPr algn="l"/>
                      <a:r>
                        <a:rPr kumimoji="1" lang="en-US" altLang="ja-JP" sz="1900" b="0" dirty="0">
                          <a:solidFill>
                            <a:schemeClr val="bg1"/>
                          </a:solidFill>
                          <a:latin typeface="Source Sans Pro" panose="020B0503030403020204" pitchFamily="34" charset="0"/>
                          <a:ea typeface="源ノ角ゴシック JP" panose="020B0500000000000000" pitchFamily="34" charset="-128"/>
                        </a:rPr>
                        <a:t>Helical</a:t>
                      </a:r>
                      <a:r>
                        <a:rPr kumimoji="1" lang="ja-JP" altLang="en-US" sz="1900" b="0" dirty="0">
                          <a:solidFill>
                            <a:schemeClr val="bg1"/>
                          </a:solidFill>
                          <a:latin typeface="Source Sans Pro" panose="020B0503030403020204" pitchFamily="34" charset="0"/>
                          <a:ea typeface="源ノ角ゴシック JP" panose="020B0500000000000000" pitchFamily="34" charset="-128"/>
                        </a:rPr>
                        <a:t> </a:t>
                      </a:r>
                      <a:r>
                        <a:rPr kumimoji="1" lang="en-US" altLang="ja-JP" sz="1900" b="0" dirty="0">
                          <a:solidFill>
                            <a:schemeClr val="bg1"/>
                          </a:solidFill>
                          <a:latin typeface="Source Sans Pro" panose="020B0503030403020204" pitchFamily="34" charset="0"/>
                          <a:ea typeface="源ノ角ゴシック JP" panose="020B0500000000000000" pitchFamily="34" charset="-128"/>
                        </a:rPr>
                        <a:t>Pitch</a:t>
                      </a:r>
                      <a:endParaRPr kumimoji="1" lang="ja-JP" altLang="en-US" sz="1900" b="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656007727"/>
                  </a:ext>
                </a:extLst>
              </a:tr>
              <a:tr h="300577">
                <a:tc>
                  <a:txBody>
                    <a:bodyPr/>
                    <a:lstStyle/>
                    <a:p>
                      <a:pPr algn="l"/>
                      <a:r>
                        <a:rPr kumimoji="1" lang="en-US" altLang="ja-JP" sz="1900" b="0" dirty="0" err="1">
                          <a:solidFill>
                            <a:schemeClr val="bg1"/>
                          </a:solidFill>
                          <a:latin typeface="Source Sans Pro" panose="020B0503030403020204" pitchFamily="34" charset="0"/>
                          <a:ea typeface="源ノ角ゴシック JP" panose="020B0500000000000000" pitchFamily="34" charset="-128"/>
                        </a:rPr>
                        <a:t>Slice,mm</a:t>
                      </a:r>
                      <a:endParaRPr kumimoji="1" lang="ja-JP" altLang="en-US" sz="1900" b="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4268063843"/>
                  </a:ext>
                </a:extLst>
              </a:tr>
              <a:tr h="300577">
                <a:tc>
                  <a:txBody>
                    <a:bodyPr/>
                    <a:lstStyle/>
                    <a:p>
                      <a:pPr algn="l"/>
                      <a:r>
                        <a:rPr kumimoji="1" lang="en-US" altLang="ja-JP" sz="1900" b="0" dirty="0">
                          <a:solidFill>
                            <a:schemeClr val="bg1"/>
                          </a:solidFill>
                          <a:latin typeface="Source Sans Pro" panose="020B0503030403020204" pitchFamily="34" charset="0"/>
                          <a:ea typeface="源ノ角ゴシック JP" panose="020B0500000000000000" pitchFamily="34" charset="-128"/>
                        </a:rPr>
                        <a:t>kV</a:t>
                      </a:r>
                      <a:endParaRPr kumimoji="1" lang="ja-JP" altLang="en-US" sz="1900" b="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3"/>
                  </a:ext>
                </a:extLst>
              </a:tr>
              <a:tr h="300577">
                <a:tc>
                  <a:txBody>
                    <a:bodyPr/>
                    <a:lstStyle/>
                    <a:p>
                      <a:pPr algn="l"/>
                      <a:r>
                        <a:rPr kumimoji="1" lang="en-US" altLang="ja-JP" sz="1900" b="0" dirty="0">
                          <a:solidFill>
                            <a:schemeClr val="bg1"/>
                          </a:solidFill>
                          <a:latin typeface="Source Sans Pro" panose="020B0503030403020204" pitchFamily="34" charset="0"/>
                          <a:ea typeface="源ノ角ゴシック JP" panose="020B0500000000000000" pitchFamily="34" charset="-128"/>
                        </a:rPr>
                        <a:t>mA</a:t>
                      </a:r>
                      <a:endParaRPr kumimoji="1" lang="ja-JP" altLang="en-US" sz="1900" b="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4"/>
                  </a:ext>
                </a:extLst>
              </a:tr>
              <a:tr h="300577">
                <a:tc>
                  <a:txBody>
                    <a:bodyPr/>
                    <a:lstStyle/>
                    <a:p>
                      <a:pPr algn="l"/>
                      <a:r>
                        <a:rPr kumimoji="1" lang="en-US" altLang="ja-JP" sz="1900" b="0" dirty="0">
                          <a:solidFill>
                            <a:schemeClr val="bg1"/>
                          </a:solidFill>
                          <a:latin typeface="Source Sans Pro" panose="020B0503030403020204" pitchFamily="34" charset="0"/>
                          <a:ea typeface="源ノ角ゴシック JP" panose="020B0500000000000000" pitchFamily="34" charset="-128"/>
                        </a:rPr>
                        <a:t>Noise</a:t>
                      </a:r>
                      <a:r>
                        <a:rPr kumimoji="1" lang="ja-JP" altLang="en-US" sz="1900" b="0" dirty="0">
                          <a:solidFill>
                            <a:schemeClr val="bg1"/>
                          </a:solidFill>
                          <a:latin typeface="Source Sans Pro" panose="020B0503030403020204" pitchFamily="34" charset="0"/>
                          <a:ea typeface="源ノ角ゴシック JP" panose="020B0500000000000000" pitchFamily="34" charset="-128"/>
                        </a:rPr>
                        <a:t> </a:t>
                      </a:r>
                      <a:r>
                        <a:rPr kumimoji="1" lang="en-US" altLang="ja-JP" sz="1900" b="0" dirty="0">
                          <a:solidFill>
                            <a:schemeClr val="bg1"/>
                          </a:solidFill>
                          <a:latin typeface="Source Sans Pro" panose="020B0503030403020204" pitchFamily="34" charset="0"/>
                          <a:ea typeface="源ノ角ゴシック JP" panose="020B0500000000000000" pitchFamily="34" charset="-128"/>
                        </a:rPr>
                        <a:t>Index</a:t>
                      </a:r>
                      <a:endParaRPr kumimoji="1" lang="ja-JP" altLang="en-US" sz="1900" b="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852867763"/>
                  </a:ext>
                </a:extLst>
              </a:tr>
              <a:tr h="300577">
                <a:tc>
                  <a:txBody>
                    <a:bodyPr/>
                    <a:lstStyle/>
                    <a:p>
                      <a:pPr algn="l"/>
                      <a:r>
                        <a:rPr kumimoji="1" lang="en-US" altLang="ja-JP" sz="1900" b="0" dirty="0">
                          <a:solidFill>
                            <a:schemeClr val="bg1"/>
                          </a:solidFill>
                          <a:latin typeface="Source Sans Pro" panose="020B0503030403020204" pitchFamily="34" charset="0"/>
                          <a:ea typeface="源ノ角ゴシック JP" panose="020B0500000000000000" pitchFamily="34" charset="-128"/>
                        </a:rPr>
                        <a:t>Kernel</a:t>
                      </a:r>
                      <a:endParaRPr kumimoji="1" lang="ja-JP" altLang="en-US" sz="1900" b="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5"/>
                  </a:ext>
                </a:extLst>
              </a:tr>
              <a:tr h="300577">
                <a:tc>
                  <a:txBody>
                    <a:bodyPr/>
                    <a:lstStyle/>
                    <a:p>
                      <a:pPr algn="l"/>
                      <a:r>
                        <a:rPr kumimoji="1" lang="en-US" altLang="ja-JP" sz="1900" b="0" dirty="0" err="1">
                          <a:solidFill>
                            <a:schemeClr val="bg1"/>
                          </a:solidFill>
                          <a:latin typeface="Source Sans Pro" panose="020B0503030403020204" pitchFamily="34" charset="0"/>
                          <a:ea typeface="源ノ角ゴシック JP" panose="020B0500000000000000" pitchFamily="34" charset="-128"/>
                        </a:rPr>
                        <a:t>ASiR</a:t>
                      </a:r>
                      <a:r>
                        <a:rPr kumimoji="1" lang="en-US" altLang="ja-JP" sz="1900" b="0" dirty="0">
                          <a:solidFill>
                            <a:schemeClr val="bg1"/>
                          </a:solidFill>
                          <a:latin typeface="Source Sans Pro" panose="020B0503030403020204" pitchFamily="34" charset="0"/>
                          <a:ea typeface="源ノ角ゴシック JP" panose="020B0500000000000000" pitchFamily="34" charset="-128"/>
                        </a:rPr>
                        <a:t>%</a:t>
                      </a:r>
                      <a:r>
                        <a:rPr kumimoji="1" lang="ja-JP" altLang="en-US" sz="1900" b="0" dirty="0">
                          <a:solidFill>
                            <a:schemeClr val="bg1"/>
                          </a:solidFill>
                          <a:latin typeface="Source Sans Pro" panose="020B0503030403020204" pitchFamily="34" charset="0"/>
                          <a:ea typeface="源ノ角ゴシック JP" panose="020B0500000000000000" pitchFamily="34" charset="-128"/>
                        </a:rPr>
                        <a:t>・</a:t>
                      </a:r>
                      <a:r>
                        <a:rPr kumimoji="1" lang="en-US" altLang="ja-JP" sz="1900" b="0" dirty="0">
                          <a:solidFill>
                            <a:schemeClr val="bg1"/>
                          </a:solidFill>
                          <a:latin typeface="Source Sans Pro" panose="020B0503030403020204" pitchFamily="34" charset="0"/>
                          <a:ea typeface="源ノ角ゴシック JP" panose="020B0500000000000000" pitchFamily="34" charset="-128"/>
                        </a:rPr>
                        <a:t>DLIR</a:t>
                      </a:r>
                      <a:endParaRPr kumimoji="1" lang="ja-JP" altLang="en-US" sz="1900" b="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6"/>
                  </a:ext>
                </a:extLst>
              </a:tr>
              <a:tr h="300577">
                <a:tc>
                  <a:txBody>
                    <a:bodyPr/>
                    <a:lstStyle/>
                    <a:p>
                      <a:pPr algn="l"/>
                      <a:r>
                        <a:rPr kumimoji="1" lang="en-US" altLang="ja-JP" sz="1900" b="0" dirty="0">
                          <a:solidFill>
                            <a:schemeClr val="bg1"/>
                          </a:solidFill>
                          <a:latin typeface="Source Sans Pro" panose="020B0503030403020204" pitchFamily="34" charset="0"/>
                          <a:ea typeface="源ノ角ゴシック JP" panose="020B0500000000000000" pitchFamily="34" charset="-128"/>
                        </a:rPr>
                        <a:t>Total Scan</a:t>
                      </a:r>
                      <a:r>
                        <a:rPr kumimoji="1" lang="en-US" altLang="ja-JP" sz="1900" b="0" baseline="0" dirty="0">
                          <a:solidFill>
                            <a:schemeClr val="bg1"/>
                          </a:solidFill>
                          <a:latin typeface="Source Sans Pro" panose="020B0503030403020204" pitchFamily="34" charset="0"/>
                          <a:ea typeface="源ノ角ゴシック JP" panose="020B0500000000000000" pitchFamily="34" charset="-128"/>
                        </a:rPr>
                        <a:t> Time</a:t>
                      </a:r>
                      <a:endParaRPr kumimoji="1" lang="ja-JP" altLang="en-US" sz="1900" b="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7"/>
                  </a:ext>
                </a:extLst>
              </a:tr>
              <a:tr h="300577">
                <a:tc>
                  <a:txBody>
                    <a:bodyPr/>
                    <a:lstStyle/>
                    <a:p>
                      <a:pPr algn="l"/>
                      <a:endParaRPr kumimoji="1" lang="ja-JP" altLang="en-US" sz="1900" b="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8"/>
                  </a:ext>
                </a:extLst>
              </a:tr>
              <a:tr h="300577">
                <a:tc>
                  <a:txBody>
                    <a:bodyPr/>
                    <a:lstStyle/>
                    <a:p>
                      <a:pPr algn="l"/>
                      <a:r>
                        <a:rPr kumimoji="1" lang="en-US" altLang="ja-JP" sz="1900" b="0" dirty="0">
                          <a:solidFill>
                            <a:schemeClr val="bg1"/>
                          </a:solidFill>
                          <a:latin typeface="Source Sans Pro" panose="020B0503030403020204" pitchFamily="34" charset="0"/>
                          <a:ea typeface="源ノ角ゴシック JP" panose="020B0500000000000000" pitchFamily="34" charset="-128"/>
                        </a:rPr>
                        <a:t>DLP(</a:t>
                      </a:r>
                      <a:r>
                        <a:rPr kumimoji="1" lang="en-US" altLang="ja-JP" sz="1900" b="0" dirty="0" err="1">
                          <a:solidFill>
                            <a:schemeClr val="bg1"/>
                          </a:solidFill>
                          <a:latin typeface="Source Sans Pro" panose="020B0503030403020204" pitchFamily="34" charset="0"/>
                          <a:ea typeface="源ノ角ゴシック JP" panose="020B0500000000000000" pitchFamily="34" charset="-128"/>
                        </a:rPr>
                        <a:t>mGy</a:t>
                      </a:r>
                      <a:r>
                        <a:rPr kumimoji="1" lang="en-US" altLang="ja-JP" sz="1900" b="0" dirty="0">
                          <a:solidFill>
                            <a:schemeClr val="bg1"/>
                          </a:solidFill>
                          <a:latin typeface="Source Sans Pro" panose="020B0503030403020204" pitchFamily="34" charset="0"/>
                          <a:ea typeface="源ノ角ゴシック JP" panose="020B0500000000000000" pitchFamily="34" charset="-128"/>
                        </a:rPr>
                        <a:t>-cm)</a:t>
                      </a:r>
                      <a:endParaRPr kumimoji="1" lang="ja-JP" altLang="en-US" sz="1900" b="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9"/>
                  </a:ext>
                </a:extLst>
              </a:tr>
              <a:tr h="300577">
                <a:tc>
                  <a:txBody>
                    <a:bodyPr/>
                    <a:lstStyle/>
                    <a:p>
                      <a:pPr algn="l"/>
                      <a:r>
                        <a:rPr kumimoji="1" lang="en-US" altLang="ja-JP" sz="1900" b="0" dirty="0">
                          <a:solidFill>
                            <a:schemeClr val="bg1"/>
                          </a:solidFill>
                          <a:latin typeface="Source Sans Pro" panose="020B0503030403020204" pitchFamily="34" charset="0"/>
                          <a:ea typeface="源ノ角ゴシック JP" panose="020B0500000000000000" pitchFamily="34" charset="-128"/>
                        </a:rPr>
                        <a:t>CTDI</a:t>
                      </a:r>
                      <a:r>
                        <a:rPr kumimoji="1" lang="en-US" altLang="ja-JP" sz="1900" b="0" baseline="0" dirty="0">
                          <a:solidFill>
                            <a:schemeClr val="bg1"/>
                          </a:solidFill>
                          <a:latin typeface="Source Sans Pro" panose="020B0503030403020204" pitchFamily="34" charset="0"/>
                          <a:ea typeface="源ノ角ゴシック JP" panose="020B0500000000000000" pitchFamily="34" charset="-128"/>
                        </a:rPr>
                        <a:t> </a:t>
                      </a:r>
                      <a:r>
                        <a:rPr kumimoji="1" lang="en-US" altLang="ja-JP" sz="1900" b="0" baseline="0" dirty="0" err="1">
                          <a:solidFill>
                            <a:schemeClr val="bg1"/>
                          </a:solidFill>
                          <a:latin typeface="Source Sans Pro" panose="020B0503030403020204" pitchFamily="34" charset="0"/>
                          <a:ea typeface="源ノ角ゴシック JP" panose="020B0500000000000000" pitchFamily="34" charset="-128"/>
                        </a:rPr>
                        <a:t>vol</a:t>
                      </a:r>
                      <a:r>
                        <a:rPr kumimoji="1" lang="en-US" altLang="ja-JP" sz="1900" b="0" baseline="0" dirty="0">
                          <a:solidFill>
                            <a:schemeClr val="bg1"/>
                          </a:solidFill>
                          <a:latin typeface="Source Sans Pro" panose="020B0503030403020204" pitchFamily="34" charset="0"/>
                          <a:ea typeface="源ノ角ゴシック JP" panose="020B0500000000000000" pitchFamily="34" charset="-128"/>
                        </a:rPr>
                        <a:t>(</a:t>
                      </a:r>
                      <a:r>
                        <a:rPr kumimoji="1" lang="en-US" altLang="ja-JP" sz="1900" b="0" baseline="0" dirty="0" err="1">
                          <a:solidFill>
                            <a:schemeClr val="bg1"/>
                          </a:solidFill>
                          <a:latin typeface="Source Sans Pro" panose="020B0503030403020204" pitchFamily="34" charset="0"/>
                          <a:ea typeface="源ノ角ゴシック JP" panose="020B0500000000000000" pitchFamily="34" charset="-128"/>
                        </a:rPr>
                        <a:t>mGy</a:t>
                      </a:r>
                      <a:r>
                        <a:rPr kumimoji="1" lang="en-US" altLang="ja-JP" sz="1900" b="0" baseline="0" dirty="0">
                          <a:solidFill>
                            <a:schemeClr val="bg1"/>
                          </a:solidFill>
                          <a:latin typeface="Source Sans Pro" panose="020B0503030403020204" pitchFamily="34" charset="0"/>
                          <a:ea typeface="源ノ角ゴシック JP" panose="020B0500000000000000" pitchFamily="34" charset="-128"/>
                        </a:rPr>
                        <a:t>)</a:t>
                      </a:r>
                      <a:endParaRPr kumimoji="1" lang="ja-JP" altLang="en-US" sz="1900" b="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10"/>
                  </a:ext>
                </a:extLst>
              </a:tr>
            </a:tbl>
          </a:graphicData>
        </a:graphic>
      </p:graphicFrame>
      <p:graphicFrame>
        <p:nvGraphicFramePr>
          <p:cNvPr id="7" name="表 6"/>
          <p:cNvGraphicFramePr>
            <a:graphicFrameLocks noGrp="1"/>
          </p:cNvGraphicFramePr>
          <p:nvPr>
            <p:extLst>
              <p:ext uri="{D42A27DB-BD31-4B8C-83A1-F6EECF244321}">
                <p14:modId xmlns:p14="http://schemas.microsoft.com/office/powerpoint/2010/main" val="384181829"/>
              </p:ext>
            </p:extLst>
          </p:nvPr>
        </p:nvGraphicFramePr>
        <p:xfrm>
          <a:off x="334437" y="2239485"/>
          <a:ext cx="3692435" cy="3306347"/>
        </p:xfrm>
        <a:graphic>
          <a:graphicData uri="http://schemas.openxmlformats.org/drawingml/2006/table">
            <a:tbl>
              <a:tblPr firstRow="1" bandRow="1">
                <a:tableStyleId>{5940675A-B579-460E-94D1-54222C63F5DA}</a:tableStyleId>
              </a:tblPr>
              <a:tblGrid>
                <a:gridCol w="1881051">
                  <a:extLst>
                    <a:ext uri="{9D8B030D-6E8A-4147-A177-3AD203B41FA5}">
                      <a16:colId xmlns:a16="http://schemas.microsoft.com/office/drawing/2014/main" val="20000"/>
                    </a:ext>
                  </a:extLst>
                </a:gridCol>
                <a:gridCol w="1811384">
                  <a:extLst>
                    <a:ext uri="{9D8B030D-6E8A-4147-A177-3AD203B41FA5}">
                      <a16:colId xmlns:a16="http://schemas.microsoft.com/office/drawing/2014/main" val="20001"/>
                    </a:ext>
                  </a:extLst>
                </a:gridCol>
              </a:tblGrid>
              <a:tr h="300577">
                <a:tc>
                  <a:txBody>
                    <a:bodyPr/>
                    <a:lstStyle/>
                    <a:p>
                      <a:pPr algn="l"/>
                      <a:r>
                        <a:rPr kumimoji="1" lang="ja-JP" altLang="en-US" sz="1900" baseline="0" dirty="0">
                          <a:solidFill>
                            <a:schemeClr val="bg1"/>
                          </a:solidFill>
                          <a:latin typeface="Source Sans Pro" panose="020B0503030403020204" pitchFamily="34" charset="0"/>
                          <a:ea typeface="源ノ角ゴシック JP" panose="020B0500000000000000" pitchFamily="34" charset="-128"/>
                        </a:rPr>
                        <a:t>性別</a:t>
                      </a: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0"/>
                  </a:ext>
                </a:extLst>
              </a:tr>
              <a:tr h="300577">
                <a:tc>
                  <a:txBody>
                    <a:bodyPr/>
                    <a:lstStyle/>
                    <a:p>
                      <a:pPr algn="l"/>
                      <a:r>
                        <a:rPr kumimoji="1" lang="ja-JP" altLang="en-US" sz="1900" baseline="0" dirty="0">
                          <a:solidFill>
                            <a:schemeClr val="bg1"/>
                          </a:solidFill>
                          <a:latin typeface="Source Sans Pro" panose="020B0503030403020204" pitchFamily="34" charset="0"/>
                          <a:ea typeface="源ノ角ゴシック JP" panose="020B0500000000000000" pitchFamily="34" charset="-128"/>
                        </a:rPr>
                        <a:t>年齢</a:t>
                      </a: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1"/>
                  </a:ext>
                </a:extLst>
              </a:tr>
              <a:tr h="300577">
                <a:tc>
                  <a:txBody>
                    <a:bodyPr/>
                    <a:lstStyle/>
                    <a:p>
                      <a:pPr algn="l"/>
                      <a:r>
                        <a:rPr kumimoji="1" lang="ja-JP" altLang="en-US" sz="1900" baseline="0" dirty="0">
                          <a:solidFill>
                            <a:schemeClr val="bg1"/>
                          </a:solidFill>
                          <a:latin typeface="Source Sans Pro" panose="020B0503030403020204" pitchFamily="34" charset="0"/>
                          <a:ea typeface="源ノ角ゴシック JP" panose="020B0500000000000000" pitchFamily="34" charset="-128"/>
                        </a:rPr>
                        <a:t>体重</a:t>
                      </a: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2"/>
                  </a:ext>
                </a:extLst>
              </a:tr>
              <a:tr h="300577">
                <a:tc>
                  <a:txBody>
                    <a:bodyPr/>
                    <a:lstStyle/>
                    <a:p>
                      <a:pPr algn="l"/>
                      <a:r>
                        <a:rPr kumimoji="1" lang="en-US" altLang="ja-JP" sz="1900" baseline="0" dirty="0">
                          <a:solidFill>
                            <a:schemeClr val="bg1"/>
                          </a:solidFill>
                          <a:latin typeface="Source Sans Pro" panose="020B0503030403020204" pitchFamily="34" charset="0"/>
                          <a:ea typeface="源ノ角ゴシック JP" panose="020B0500000000000000" pitchFamily="34" charset="-128"/>
                        </a:rPr>
                        <a:t>BMI</a:t>
                      </a:r>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3"/>
                  </a:ext>
                </a:extLst>
              </a:tr>
              <a:tr h="300577">
                <a:tc>
                  <a:txBody>
                    <a:bodyPr/>
                    <a:lstStyle/>
                    <a:p>
                      <a:pPr algn="l"/>
                      <a:r>
                        <a:rPr kumimoji="1" lang="en-US" altLang="ja-JP" sz="1900" baseline="0" dirty="0">
                          <a:solidFill>
                            <a:schemeClr val="bg1"/>
                          </a:solidFill>
                          <a:latin typeface="Source Sans Pro" panose="020B0503030403020204" pitchFamily="34" charset="0"/>
                          <a:ea typeface="源ノ角ゴシック JP" panose="020B0500000000000000" pitchFamily="34" charset="-128"/>
                        </a:rPr>
                        <a:t>eGFR</a:t>
                      </a:r>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4"/>
                  </a:ext>
                </a:extLst>
              </a:tr>
              <a:tr h="300577">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5"/>
                  </a:ext>
                </a:extLst>
              </a:tr>
              <a:tr h="300577">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6"/>
                  </a:ext>
                </a:extLst>
              </a:tr>
              <a:tr h="300577">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7"/>
                  </a:ext>
                </a:extLst>
              </a:tr>
              <a:tr h="300577">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8"/>
                  </a:ext>
                </a:extLst>
              </a:tr>
              <a:tr h="300577">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9"/>
                  </a:ext>
                </a:extLst>
              </a:tr>
              <a:tr h="300577">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10"/>
                  </a:ext>
                </a:extLst>
              </a:tr>
            </a:tbl>
          </a:graphicData>
        </a:graphic>
      </p:graphicFrame>
      <p:graphicFrame>
        <p:nvGraphicFramePr>
          <p:cNvPr id="8" name="表 7"/>
          <p:cNvGraphicFramePr>
            <a:graphicFrameLocks noGrp="1"/>
          </p:cNvGraphicFramePr>
          <p:nvPr>
            <p:extLst>
              <p:ext uri="{D42A27DB-BD31-4B8C-83A1-F6EECF244321}">
                <p14:modId xmlns:p14="http://schemas.microsoft.com/office/powerpoint/2010/main" val="3386106843"/>
              </p:ext>
            </p:extLst>
          </p:nvPr>
        </p:nvGraphicFramePr>
        <p:xfrm>
          <a:off x="8187047" y="2239484"/>
          <a:ext cx="3692435" cy="4208078"/>
        </p:xfrm>
        <a:graphic>
          <a:graphicData uri="http://schemas.openxmlformats.org/drawingml/2006/table">
            <a:tbl>
              <a:tblPr firstRow="1" bandRow="1">
                <a:tableStyleId>{5940675A-B579-460E-94D1-54222C63F5DA}</a:tableStyleId>
              </a:tblPr>
              <a:tblGrid>
                <a:gridCol w="1881051">
                  <a:extLst>
                    <a:ext uri="{9D8B030D-6E8A-4147-A177-3AD203B41FA5}">
                      <a16:colId xmlns:a16="http://schemas.microsoft.com/office/drawing/2014/main" val="20000"/>
                    </a:ext>
                  </a:extLst>
                </a:gridCol>
                <a:gridCol w="1811384">
                  <a:extLst>
                    <a:ext uri="{9D8B030D-6E8A-4147-A177-3AD203B41FA5}">
                      <a16:colId xmlns:a16="http://schemas.microsoft.com/office/drawing/2014/main" val="20001"/>
                    </a:ext>
                  </a:extLst>
                </a:gridCol>
              </a:tblGrid>
              <a:tr h="300577">
                <a:tc>
                  <a:txBody>
                    <a:bodyPr/>
                    <a:lstStyle/>
                    <a:p>
                      <a:pPr algn="l"/>
                      <a:r>
                        <a:rPr kumimoji="1" lang="ja-JP" altLang="en-US" sz="1900" baseline="0" dirty="0">
                          <a:solidFill>
                            <a:schemeClr val="bg1"/>
                          </a:solidFill>
                          <a:latin typeface="Source Sans Pro" panose="020B0503030403020204" pitchFamily="34" charset="0"/>
                          <a:ea typeface="源ノ角ゴシック JP" panose="020B0500000000000000" pitchFamily="34" charset="-128"/>
                        </a:rPr>
                        <a:t>使用造影剤名</a:t>
                      </a: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0"/>
                  </a:ext>
                </a:extLst>
              </a:tr>
              <a:tr h="300577">
                <a:tc>
                  <a:txBody>
                    <a:bodyPr/>
                    <a:lstStyle/>
                    <a:p>
                      <a:pPr algn="l"/>
                      <a:r>
                        <a:rPr kumimoji="1" lang="ja-JP" altLang="en-US" sz="1900" baseline="0" dirty="0">
                          <a:solidFill>
                            <a:schemeClr val="bg1"/>
                          </a:solidFill>
                          <a:latin typeface="Source Sans Pro" panose="020B0503030403020204" pitchFamily="34" charset="0"/>
                          <a:ea typeface="源ノ角ゴシック JP" panose="020B0500000000000000" pitchFamily="34" charset="-128"/>
                        </a:rPr>
                        <a:t>造影法</a:t>
                      </a: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1"/>
                  </a:ext>
                </a:extLst>
              </a:tr>
              <a:tr h="300577">
                <a:tc>
                  <a:txBody>
                    <a:bodyPr/>
                    <a:lstStyle/>
                    <a:p>
                      <a:pPr algn="l"/>
                      <a:r>
                        <a:rPr kumimoji="1" lang="ja-JP" altLang="en-US" sz="1900" baseline="0" dirty="0">
                          <a:solidFill>
                            <a:schemeClr val="bg1"/>
                          </a:solidFill>
                          <a:latin typeface="Source Sans Pro" panose="020B0503030403020204" pitchFamily="34" charset="0"/>
                          <a:ea typeface="源ノ角ゴシック JP" panose="020B0500000000000000" pitchFamily="34" charset="-128"/>
                        </a:rPr>
                        <a:t>ディレイ時間</a:t>
                      </a: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2"/>
                  </a:ext>
                </a:extLst>
              </a:tr>
              <a:tr h="300577">
                <a:tc>
                  <a:txBody>
                    <a:bodyPr/>
                    <a:lstStyle/>
                    <a:p>
                      <a:pPr algn="l"/>
                      <a:r>
                        <a:rPr kumimoji="1" lang="ja-JP" altLang="en-US" sz="1900" baseline="0" dirty="0">
                          <a:solidFill>
                            <a:schemeClr val="bg1"/>
                          </a:solidFill>
                          <a:latin typeface="Source Sans Pro" panose="020B0503030403020204" pitchFamily="34" charset="0"/>
                          <a:ea typeface="源ノ角ゴシック JP" panose="020B0500000000000000" pitchFamily="34" charset="-128"/>
                        </a:rPr>
                        <a:t>注入速度１</a:t>
                      </a: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3"/>
                  </a:ext>
                </a:extLst>
              </a:tr>
              <a:tr h="300577">
                <a:tc>
                  <a:txBody>
                    <a:bodyPr/>
                    <a:lstStyle/>
                    <a:p>
                      <a:pPr algn="l"/>
                      <a:r>
                        <a:rPr kumimoji="1" lang="ja-JP" altLang="en-US" sz="1900" baseline="0" dirty="0">
                          <a:solidFill>
                            <a:schemeClr val="bg1"/>
                          </a:solidFill>
                          <a:latin typeface="Source Sans Pro" panose="020B0503030403020204" pitchFamily="34" charset="0"/>
                          <a:ea typeface="源ノ角ゴシック JP" panose="020B0500000000000000" pitchFamily="34" charset="-128"/>
                        </a:rPr>
                        <a:t>注入速度２</a:t>
                      </a: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4"/>
                  </a:ext>
                </a:extLst>
              </a:tr>
              <a:tr h="300577">
                <a:tc>
                  <a:txBody>
                    <a:bodyPr/>
                    <a:lstStyle/>
                    <a:p>
                      <a:pPr algn="l"/>
                      <a:r>
                        <a:rPr kumimoji="1" lang="ja-JP" altLang="en-US" sz="1900" baseline="0" dirty="0">
                          <a:solidFill>
                            <a:schemeClr val="bg1"/>
                          </a:solidFill>
                          <a:latin typeface="Source Sans Pro" panose="020B0503030403020204" pitchFamily="34" charset="0"/>
                          <a:ea typeface="源ノ角ゴシック JP" panose="020B0500000000000000" pitchFamily="34" charset="-128"/>
                        </a:rPr>
                        <a:t>注入量</a:t>
                      </a: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4217832790"/>
                  </a:ext>
                </a:extLst>
              </a:tr>
              <a:tr h="300577">
                <a:tc>
                  <a:txBody>
                    <a:bodyPr/>
                    <a:lstStyle/>
                    <a:p>
                      <a:pPr algn="l"/>
                      <a:r>
                        <a:rPr kumimoji="1" lang="ja-JP" altLang="en-US" sz="1900" baseline="0" dirty="0">
                          <a:solidFill>
                            <a:schemeClr val="bg1"/>
                          </a:solidFill>
                          <a:latin typeface="Source Sans Pro" panose="020B0503030403020204" pitchFamily="34" charset="0"/>
                          <a:ea typeface="源ノ角ゴシック JP" panose="020B0500000000000000" pitchFamily="34" charset="-128"/>
                        </a:rPr>
                        <a:t>生理食塩水</a:t>
                      </a: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5"/>
                  </a:ext>
                </a:extLst>
              </a:tr>
              <a:tr h="300577">
                <a:tc>
                  <a:txBody>
                    <a:bodyPr/>
                    <a:lstStyle/>
                    <a:p>
                      <a:pPr algn="l"/>
                      <a:r>
                        <a:rPr kumimoji="1" lang="ja-JP" altLang="en-US" sz="1900" baseline="0" dirty="0">
                          <a:solidFill>
                            <a:schemeClr val="bg1"/>
                          </a:solidFill>
                          <a:latin typeface="Source Sans Pro" panose="020B0503030403020204" pitchFamily="34" charset="0"/>
                          <a:ea typeface="源ノ角ゴシック JP" panose="020B0500000000000000" pitchFamily="34" charset="-128"/>
                        </a:rPr>
                        <a:t>注入速度</a:t>
                      </a: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6"/>
                  </a:ext>
                </a:extLst>
              </a:tr>
              <a:tr h="300577">
                <a:tc>
                  <a:txBody>
                    <a:bodyPr/>
                    <a:lstStyle/>
                    <a:p>
                      <a:pPr algn="l"/>
                      <a:r>
                        <a:rPr kumimoji="1" lang="ja-JP" altLang="en-US" sz="1900" baseline="0" dirty="0">
                          <a:solidFill>
                            <a:schemeClr val="bg1"/>
                          </a:solidFill>
                          <a:latin typeface="Source Sans Pro" panose="020B0503030403020204" pitchFamily="34" charset="0"/>
                          <a:ea typeface="源ノ角ゴシック JP" panose="020B0500000000000000" pitchFamily="34" charset="-128"/>
                        </a:rPr>
                        <a:t>注入量</a:t>
                      </a: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7"/>
                  </a:ext>
                </a:extLst>
              </a:tr>
              <a:tr h="300577">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63034515"/>
                  </a:ext>
                </a:extLst>
              </a:tr>
              <a:tr h="300577">
                <a:tc>
                  <a:txBody>
                    <a:bodyPr/>
                    <a:lstStyle/>
                    <a:p>
                      <a:pPr algn="l"/>
                      <a:r>
                        <a:rPr kumimoji="1" lang="ja-JP" altLang="en-US" sz="1900" baseline="0" dirty="0">
                          <a:solidFill>
                            <a:schemeClr val="bg1"/>
                          </a:solidFill>
                          <a:latin typeface="Source Sans Pro" panose="020B0503030403020204" pitchFamily="34" charset="0"/>
                          <a:ea typeface="源ノ角ゴシック JP" panose="020B0500000000000000" pitchFamily="34" charset="-128"/>
                        </a:rPr>
                        <a:t>混合注入</a:t>
                      </a: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8"/>
                  </a:ext>
                </a:extLst>
              </a:tr>
              <a:tr h="300577">
                <a:tc>
                  <a:txBody>
                    <a:bodyPr/>
                    <a:lstStyle/>
                    <a:p>
                      <a:pPr algn="l"/>
                      <a:r>
                        <a:rPr kumimoji="1" lang="ja-JP" altLang="en-US" sz="1900" baseline="0" dirty="0">
                          <a:solidFill>
                            <a:schemeClr val="bg1"/>
                          </a:solidFill>
                          <a:latin typeface="Source Sans Pro" panose="020B0503030403020204" pitchFamily="34" charset="0"/>
                          <a:ea typeface="源ノ角ゴシック JP" panose="020B0500000000000000" pitchFamily="34" charset="-128"/>
                        </a:rPr>
                        <a:t>混合比</a:t>
                      </a: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9"/>
                  </a:ext>
                </a:extLst>
              </a:tr>
              <a:tr h="300577">
                <a:tc>
                  <a:txBody>
                    <a:bodyPr/>
                    <a:lstStyle/>
                    <a:p>
                      <a:pPr algn="l"/>
                      <a:r>
                        <a:rPr kumimoji="1" lang="ja-JP" altLang="en-US" sz="1900" baseline="0" dirty="0">
                          <a:solidFill>
                            <a:schemeClr val="bg1"/>
                          </a:solidFill>
                          <a:latin typeface="Source Sans Pro" panose="020B0503030403020204" pitchFamily="34" charset="0"/>
                          <a:ea typeface="源ノ角ゴシック JP" panose="020B0500000000000000" pitchFamily="34" charset="-128"/>
                        </a:rPr>
                        <a:t>注入速度</a:t>
                      </a: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10"/>
                  </a:ext>
                </a:extLst>
              </a:tr>
              <a:tr h="300577">
                <a:tc>
                  <a:txBody>
                    <a:bodyPr/>
                    <a:lstStyle/>
                    <a:p>
                      <a:pPr algn="l"/>
                      <a:r>
                        <a:rPr kumimoji="1" lang="ja-JP" altLang="en-US" sz="1900" baseline="0" dirty="0">
                          <a:solidFill>
                            <a:schemeClr val="bg1"/>
                          </a:solidFill>
                          <a:latin typeface="Source Sans Pro" panose="020B0503030403020204" pitchFamily="34" charset="0"/>
                          <a:ea typeface="源ノ角ゴシック JP" panose="020B0500000000000000" pitchFamily="34" charset="-128"/>
                        </a:rPr>
                        <a:t>注入量</a:t>
                      </a: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4090582108"/>
                  </a:ext>
                </a:extLst>
              </a:tr>
            </a:tbl>
          </a:graphicData>
        </a:graphic>
      </p:graphicFrame>
      <p:sp>
        <p:nvSpPr>
          <p:cNvPr id="2" name="テキスト ボックス 1">
            <a:extLst>
              <a:ext uri="{FF2B5EF4-FFF2-40B4-BE49-F238E27FC236}">
                <a16:creationId xmlns:a16="http://schemas.microsoft.com/office/drawing/2014/main" id="{9853375D-FC64-44EA-906E-B9E32E272BE9}"/>
              </a:ext>
            </a:extLst>
          </p:cNvPr>
          <p:cNvSpPr txBox="1"/>
          <p:nvPr/>
        </p:nvSpPr>
        <p:spPr>
          <a:xfrm>
            <a:off x="220339" y="1491642"/>
            <a:ext cx="3806533" cy="584775"/>
          </a:xfrm>
          <a:prstGeom prst="rect">
            <a:avLst/>
          </a:prstGeom>
          <a:noFill/>
        </p:spPr>
        <p:txBody>
          <a:bodyPr wrap="square" rtlCol="0">
            <a:spAutoFit/>
          </a:bodyPr>
          <a:lstStyle/>
          <a:p>
            <a:pPr algn="ctr" defTabSz="1219170" eaLnBrk="0" fontAlgn="base" hangingPunct="0">
              <a:spcBef>
                <a:spcPct val="0"/>
              </a:spcBef>
              <a:spcAft>
                <a:spcPct val="0"/>
              </a:spcAft>
            </a:pPr>
            <a:r>
              <a:rPr kumimoji="1" lang="ja-JP" altLang="en-US" sz="3200" dirty="0">
                <a:solidFill>
                  <a:srgbClr val="FFFFFF"/>
                </a:solidFill>
                <a:latin typeface="源ノ角ゴシック JP" panose="020B0500000000000000" pitchFamily="34" charset="-128"/>
                <a:ea typeface="源ノ角ゴシック JP" panose="020B0500000000000000" pitchFamily="34" charset="-128"/>
              </a:rPr>
              <a:t>被検者情報</a:t>
            </a:r>
          </a:p>
        </p:txBody>
      </p:sp>
      <p:sp>
        <p:nvSpPr>
          <p:cNvPr id="11" name="テキスト ボックス 10">
            <a:extLst>
              <a:ext uri="{FF2B5EF4-FFF2-40B4-BE49-F238E27FC236}">
                <a16:creationId xmlns:a16="http://schemas.microsoft.com/office/drawing/2014/main" id="{CC238C2A-0856-4236-8173-A35FCAB09310}"/>
              </a:ext>
            </a:extLst>
          </p:cNvPr>
          <p:cNvSpPr txBox="1"/>
          <p:nvPr/>
        </p:nvSpPr>
        <p:spPr>
          <a:xfrm>
            <a:off x="4257725" y="1491642"/>
            <a:ext cx="3692435" cy="584775"/>
          </a:xfrm>
          <a:prstGeom prst="rect">
            <a:avLst/>
          </a:prstGeom>
          <a:noFill/>
        </p:spPr>
        <p:txBody>
          <a:bodyPr wrap="square" rtlCol="0">
            <a:spAutoFit/>
          </a:bodyPr>
          <a:lstStyle/>
          <a:p>
            <a:pPr algn="ctr" defTabSz="1219170" eaLnBrk="0" fontAlgn="base" hangingPunct="0">
              <a:spcBef>
                <a:spcPct val="0"/>
              </a:spcBef>
              <a:spcAft>
                <a:spcPct val="0"/>
              </a:spcAft>
            </a:pPr>
            <a:r>
              <a:rPr kumimoji="1" lang="ja-JP" altLang="en-US" sz="3200" dirty="0">
                <a:solidFill>
                  <a:srgbClr val="FFFFFF"/>
                </a:solidFill>
                <a:latin typeface="源ノ角ゴシック JP" panose="020B0500000000000000" pitchFamily="34" charset="-128"/>
                <a:ea typeface="源ノ角ゴシック JP" panose="020B0500000000000000" pitchFamily="34" charset="-128"/>
              </a:rPr>
              <a:t>撮影条件情報</a:t>
            </a:r>
          </a:p>
        </p:txBody>
      </p:sp>
      <p:sp>
        <p:nvSpPr>
          <p:cNvPr id="12" name="テキスト ボックス 11">
            <a:extLst>
              <a:ext uri="{FF2B5EF4-FFF2-40B4-BE49-F238E27FC236}">
                <a16:creationId xmlns:a16="http://schemas.microsoft.com/office/drawing/2014/main" id="{C1813549-F0A7-47C8-98D1-B4096D7A9DF8}"/>
              </a:ext>
            </a:extLst>
          </p:cNvPr>
          <p:cNvSpPr txBox="1"/>
          <p:nvPr/>
        </p:nvSpPr>
        <p:spPr>
          <a:xfrm>
            <a:off x="8165131" y="1491642"/>
            <a:ext cx="3692435" cy="584775"/>
          </a:xfrm>
          <a:prstGeom prst="rect">
            <a:avLst/>
          </a:prstGeom>
          <a:noFill/>
        </p:spPr>
        <p:txBody>
          <a:bodyPr wrap="square" rtlCol="0">
            <a:spAutoFit/>
          </a:bodyPr>
          <a:lstStyle/>
          <a:p>
            <a:pPr algn="ctr" defTabSz="1219170" eaLnBrk="0" fontAlgn="base" hangingPunct="0">
              <a:spcBef>
                <a:spcPct val="0"/>
              </a:spcBef>
              <a:spcAft>
                <a:spcPct val="0"/>
              </a:spcAft>
            </a:pPr>
            <a:r>
              <a:rPr kumimoji="1" lang="ja-JP" altLang="en-US" sz="3200" dirty="0">
                <a:solidFill>
                  <a:srgbClr val="FFFFFF"/>
                </a:solidFill>
                <a:latin typeface="源ノ角ゴシック JP" panose="020B0500000000000000" pitchFamily="34" charset="-128"/>
                <a:ea typeface="源ノ角ゴシック JP" panose="020B0500000000000000" pitchFamily="34" charset="-128"/>
              </a:rPr>
              <a:t>造影条件情報</a:t>
            </a:r>
          </a:p>
        </p:txBody>
      </p:sp>
      <p:sp>
        <p:nvSpPr>
          <p:cNvPr id="14" name="テキスト ボックス 13">
            <a:extLst>
              <a:ext uri="{FF2B5EF4-FFF2-40B4-BE49-F238E27FC236}">
                <a16:creationId xmlns:a16="http://schemas.microsoft.com/office/drawing/2014/main" id="{5EBA6874-FC8A-4AC6-B32E-A78F59235DD1}"/>
              </a:ext>
            </a:extLst>
          </p:cNvPr>
          <p:cNvSpPr txBox="1"/>
          <p:nvPr/>
        </p:nvSpPr>
        <p:spPr>
          <a:xfrm>
            <a:off x="220339" y="394981"/>
            <a:ext cx="11659143" cy="584775"/>
          </a:xfrm>
          <a:prstGeom prst="rect">
            <a:avLst/>
          </a:prstGeom>
          <a:noFill/>
        </p:spPr>
        <p:txBody>
          <a:bodyPr wrap="square" rtlCol="0">
            <a:spAutoFit/>
          </a:bodyPr>
          <a:lstStyle/>
          <a:p>
            <a:pPr defTabSz="1219170" eaLnBrk="0" fontAlgn="base" hangingPunct="0">
              <a:spcBef>
                <a:spcPct val="0"/>
              </a:spcBef>
              <a:spcAft>
                <a:spcPct val="0"/>
              </a:spcAft>
            </a:pPr>
            <a:r>
              <a:rPr kumimoji="1" lang="ja-JP" altLang="en-US" sz="3200" dirty="0">
                <a:solidFill>
                  <a:srgbClr val="FFFFFF"/>
                </a:solidFill>
                <a:latin typeface="源ノ角ゴシック JP" panose="020B0500000000000000" pitchFamily="34" charset="-128"/>
                <a:ea typeface="源ノ角ゴシック JP" panose="020B0500000000000000" pitchFamily="34" charset="-128"/>
              </a:rPr>
              <a:t>使用装置：</a:t>
            </a:r>
          </a:p>
        </p:txBody>
      </p:sp>
    </p:spTree>
    <p:extLst>
      <p:ext uri="{BB962C8B-B14F-4D97-AF65-F5344CB8AC3E}">
        <p14:creationId xmlns:p14="http://schemas.microsoft.com/office/powerpoint/2010/main" val="4265238895"/>
      </p:ext>
    </p:extLst>
  </p:cSld>
  <p:clrMapOvr>
    <a:masterClrMapping/>
  </p:clrMapOvr>
</p:sld>
</file>

<file path=ppt/theme/theme1.xml><?xml version="1.0" encoding="utf-8"?>
<a:theme xmlns:a="http://schemas.openxmlformats.org/drawingml/2006/main" name="1_Office Theme">
  <a:themeElements>
    <a:clrScheme name="GE HealthCare">
      <a:dk1>
        <a:srgbClr val="000000"/>
      </a:dk1>
      <a:lt1>
        <a:srgbClr val="FFFFFF"/>
      </a:lt1>
      <a:dk2>
        <a:srgbClr val="8D8D8D"/>
      </a:dk2>
      <a:lt2>
        <a:srgbClr val="D4D4D4"/>
      </a:lt2>
      <a:accent1>
        <a:srgbClr val="6022A6"/>
      </a:accent1>
      <a:accent2>
        <a:srgbClr val="45B2C5"/>
      </a:accent2>
      <a:accent3>
        <a:srgbClr val="19BB7C"/>
      </a:accent3>
      <a:accent4>
        <a:srgbClr val="F8D754"/>
      </a:accent4>
      <a:accent5>
        <a:srgbClr val="F37F63"/>
      </a:accent5>
      <a:accent6>
        <a:srgbClr val="D4D4D4"/>
      </a:accent6>
      <a:hlink>
        <a:srgbClr val="0563C1"/>
      </a:hlink>
      <a:folHlink>
        <a:srgbClr val="954F72"/>
      </a:folHlink>
    </a:clrScheme>
    <a:fontScheme name="GE HealthCare">
      <a:majorFont>
        <a:latin typeface="Source Sans Pro"/>
        <a:ea typeface=""/>
        <a:cs typeface=""/>
      </a:majorFont>
      <a:minorFont>
        <a:latin typeface="Sourc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sz="1400" dirty="0" err="1" smtClean="0"/>
        </a:defPPr>
      </a:lstStyle>
    </a:txDef>
  </a:objectDefaults>
  <a:extraClrSchemeLst/>
  <a:extLst>
    <a:ext uri="{05A4C25C-085E-4340-85A3-A5531E510DB2}">
      <thm15:themeFamily xmlns:thm15="http://schemas.microsoft.com/office/thememl/2012/main" name="gehc_ppt_tmplt_v10-03" id="{001CDDD7-43B4-43D0-ABF1-D39FD3AA1AA7}" vid="{9A0826A9-B107-41CF-B2AE-E94D0AF277BE}"/>
    </a:ext>
  </a:extLst>
</a:theme>
</file>

<file path=ppt/theme/theme2.xml><?xml version="1.0" encoding="utf-8"?>
<a:theme xmlns:a="http://schemas.openxmlformats.org/drawingml/2006/main" name="3_blank">
  <a:themeElements>
    <a:clrScheme name="GE Colour Palette">
      <a:dk1>
        <a:srgbClr val="1E4191"/>
      </a:dk1>
      <a:lt1>
        <a:srgbClr val="FFFFFF"/>
      </a:lt1>
      <a:dk2>
        <a:srgbClr val="FF6600"/>
      </a:dk2>
      <a:lt2>
        <a:srgbClr val="EE3324"/>
      </a:lt2>
      <a:accent1>
        <a:srgbClr val="711371"/>
      </a:accent1>
      <a:accent2>
        <a:srgbClr val="28B9F5"/>
      </a:accent2>
      <a:accent3>
        <a:srgbClr val="00AA50"/>
      </a:accent3>
      <a:accent4>
        <a:srgbClr val="CD0078"/>
      </a:accent4>
      <a:accent5>
        <a:srgbClr val="76B900"/>
      </a:accent5>
      <a:accent6>
        <a:srgbClr val="EBD70A"/>
      </a:accent6>
      <a:hlink>
        <a:srgbClr val="EE3324"/>
      </a:hlink>
      <a:folHlink>
        <a:srgbClr val="EE3324"/>
      </a:folHlink>
    </a:clrScheme>
    <a:fontScheme name="GE Fonts">
      <a:majorFont>
        <a:latin typeface="GE Inspira Pitch"/>
        <a:ea typeface=""/>
        <a:cs typeface=""/>
      </a:majorFont>
      <a:minorFont>
        <a:latin typeface="GE Inspira Pitch"/>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1406</TotalTime>
  <Words>969</Words>
  <Application>Microsoft Office PowerPoint</Application>
  <PresentationFormat>ワイド画面</PresentationFormat>
  <Paragraphs>127</Paragraphs>
  <Slides>6</Slides>
  <Notes>4</Notes>
  <HiddenSlides>0</HiddenSlides>
  <MMClips>0</MMClips>
  <ScaleCrop>false</ScaleCrop>
  <HeadingPairs>
    <vt:vector size="6" baseType="variant">
      <vt:variant>
        <vt:lpstr>使用されているフォント</vt:lpstr>
      </vt:variant>
      <vt:variant>
        <vt:i4>10</vt:i4>
      </vt:variant>
      <vt:variant>
        <vt:lpstr>テーマ</vt:lpstr>
      </vt:variant>
      <vt:variant>
        <vt:i4>2</vt:i4>
      </vt:variant>
      <vt:variant>
        <vt:lpstr>スライド タイトル</vt:lpstr>
      </vt:variant>
      <vt:variant>
        <vt:i4>6</vt:i4>
      </vt:variant>
    </vt:vector>
  </HeadingPairs>
  <TitlesOfParts>
    <vt:vector size="18" baseType="lpstr">
      <vt:lpstr>GE Inspira Pitch</vt:lpstr>
      <vt:lpstr>Meiryo UI</vt:lpstr>
      <vt:lpstr>源ノ角ゴシック JP</vt:lpstr>
      <vt:lpstr>Arial</vt:lpstr>
      <vt:lpstr>Calibri</vt:lpstr>
      <vt:lpstr>Source Sans Pro</vt:lpstr>
      <vt:lpstr>Source Sans Pro Light</vt:lpstr>
      <vt:lpstr>Source Sans Pro Semibold</vt:lpstr>
      <vt:lpstr>Source Sans Pro Semibold</vt:lpstr>
      <vt:lpstr>Wingdings</vt:lpstr>
      <vt:lpstr>1_Office Theme</vt:lpstr>
      <vt:lpstr>3_blank</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2025ImageContest_template</dc:title>
  <dc:creator>Suzuki, Kaoria (GE HealthCare)</dc:creator>
  <cp:lastModifiedBy>Suzuki, Kaoria</cp:lastModifiedBy>
  <cp:revision>9</cp:revision>
  <dcterms:created xsi:type="dcterms:W3CDTF">2023-06-13T12:37:41Z</dcterms:created>
  <dcterms:modified xsi:type="dcterms:W3CDTF">2024-07-17T05:20:05Z</dcterms:modified>
</cp:coreProperties>
</file>